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1"/>
  </p:sldMasterIdLst>
  <p:notesMasterIdLst>
    <p:notesMasterId r:id="rId9"/>
  </p:notesMasterIdLst>
  <p:handoutMasterIdLst>
    <p:handoutMasterId r:id="rId10"/>
  </p:handoutMasterIdLst>
  <p:sldIdLst>
    <p:sldId id="2596" r:id="rId2"/>
    <p:sldId id="2555" r:id="rId3"/>
    <p:sldId id="2600" r:id="rId4"/>
    <p:sldId id="2540" r:id="rId5"/>
    <p:sldId id="2598" r:id="rId6"/>
    <p:sldId id="2597" r:id="rId7"/>
    <p:sldId id="259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DAAB0"/>
    <a:srgbClr val="3B7579"/>
    <a:srgbClr val="AAD3D6"/>
    <a:srgbClr val="418287"/>
    <a:srgbClr val="DFE3E9"/>
    <a:srgbClr val="1F1F26"/>
    <a:srgbClr val="D6DBE2"/>
    <a:srgbClr val="CCD2DA"/>
    <a:srgbClr val="BBC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6247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792" y="11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397B1CF-DD69-4496-8111-86597F5CD436}" type="datetime1">
              <a:rPr lang="pt-BR" smtClean="0"/>
              <a:t>15/01/2025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8A28B-0568-4092-BB1A-13C9B073E3A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DD5AE-98E8-45B0-9753-85D0F581F087}" type="datetime1">
              <a:rPr lang="pt-BR" smtClean="0"/>
              <a:pPr/>
              <a:t>15/01/2025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CFA0038-7055-434C-B6C4-B8C69565C600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3265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519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FC7FC-3080-3FF9-64C1-4A8CD4E89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937054A-3359-4638-D47D-F2DA853EFE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823DA7F-1DC5-8A68-38D8-E03930F652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5BD99A-DB75-79CB-98BD-B4FFFD358F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9740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0956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DD21D-9960-88D5-78CC-2BA94FC18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754D2CC-BBBA-7456-AE27-17EE39C526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14F15F8-034E-91AA-5EAC-B4299A321A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E83DDD7-80CE-E737-6CF9-E1691F2A3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3908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C6EA8-52C8-C493-0C1C-81488681D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B67BFA5-C331-7E6D-807F-B4B559CD23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65AE54B-B453-24FF-AE1F-3B192AFBBE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ADA6D73-6D67-2BFE-E169-D34CB70B74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1382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55132-9C5D-3DA7-53E6-B1833795B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29E1EEC-E398-6B30-3204-3EBB792EBF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F0028CC-9B2D-6977-8D8E-C297534C01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CFC72F1-FCC8-5663-A756-E51003CF8B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404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153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969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476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4" title="Decorativos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CLIQUE PARA ADICIONAR TÍTULO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INSIRA O SUBTÍTULO AQUI</a:t>
            </a:r>
          </a:p>
        </p:txBody>
      </p:sp>
      <p:sp>
        <p:nvSpPr>
          <p:cNvPr id="5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079137" y="4855144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</p:spTree>
    <p:extLst>
      <p:ext uri="{BB962C8B-B14F-4D97-AF65-F5344CB8AC3E}">
        <p14:creationId xmlns:p14="http://schemas.microsoft.com/office/powerpoint/2010/main" val="3246242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pt-BR" noProof="0" dirty="0"/>
              <a:t>Agenda</a:t>
            </a:r>
          </a:p>
        </p:txBody>
      </p:sp>
      <p:sp>
        <p:nvSpPr>
          <p:cNvPr id="29" name="Espaço Reservado para Imagem 28" title="Decorativos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32" name="Espaço Reservado para Texto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33" name="Espaço Reservado para Texto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34" name="Espaço Reservado para Texto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35" name="Espaço Reservado para Texto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36" name="Espaço Reservado para Texto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42" name="Forma 62" title="Decorativos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791782" y="3899540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</p:spTree>
    <p:extLst>
      <p:ext uri="{BB962C8B-B14F-4D97-AF65-F5344CB8AC3E}">
        <p14:creationId xmlns:p14="http://schemas.microsoft.com/office/powerpoint/2010/main" val="104915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de 24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 title="Decorativos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pt-BR" noProof="0" dirty="0"/>
              <a:t>Clique para adicionar um título</a:t>
            </a:r>
          </a:p>
        </p:txBody>
      </p:sp>
      <p:sp>
        <p:nvSpPr>
          <p:cNvPr id="5" name="Espaço Reservado para Imagem 4" title="Decorativos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6" name="Espaço Reservado para Imagem 4" title="Decorativos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25435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de 39_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 title="Decorativos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Cabeçalho da Seção</a:t>
            </a:r>
          </a:p>
        </p:txBody>
      </p:sp>
      <p:sp>
        <p:nvSpPr>
          <p:cNvPr id="18" name="Espaço Reservado para Texto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25705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o títul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4" title="Decorativos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NOSSOS AGRADECIMENTOS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WWW.WEBSITENAME.COM</a:t>
            </a:r>
          </a:p>
        </p:txBody>
      </p:sp>
      <p:sp>
        <p:nvSpPr>
          <p:cNvPr id="5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1819845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</p:spTree>
    <p:extLst>
      <p:ext uri="{BB962C8B-B14F-4D97-AF65-F5344CB8AC3E}">
        <p14:creationId xmlns:p14="http://schemas.microsoft.com/office/powerpoint/2010/main" val="3604762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o título com imag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4" title="Decorativos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8" name="Retângulo 7" title="Decorativos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rtlCol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CLIQUE PARA ADICIONAR TÍTULO</a:t>
            </a:r>
          </a:p>
        </p:txBody>
      </p:sp>
      <p:sp>
        <p:nvSpPr>
          <p:cNvPr id="10" name="Espaço Reservado para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INSIRA O SUBTÍTULO AQUI</a:t>
            </a:r>
          </a:p>
        </p:txBody>
      </p:sp>
      <p:sp>
        <p:nvSpPr>
          <p:cNvPr id="11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l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4" title="Decorativos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NOSSOS AGRADECIMENTOS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WWW.WEBSITENAME.COM</a:t>
            </a:r>
          </a:p>
        </p:txBody>
      </p:sp>
      <p:sp>
        <p:nvSpPr>
          <p:cNvPr id="5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  <p:sp>
        <p:nvSpPr>
          <p:cNvPr id="2" name="Retângulo 1" title="Decorativos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o título com imag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CLIQUE PARA ADICIONAR TÍTULO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INSIRA O SUBTÍTULO AQUI</a:t>
            </a:r>
          </a:p>
        </p:txBody>
      </p:sp>
      <p:sp>
        <p:nvSpPr>
          <p:cNvPr id="5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  <p:sp>
        <p:nvSpPr>
          <p:cNvPr id="7" name="Retângulo 6" title="Decorativos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282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o título com imagem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CLIQUE PARA ADICIONAR TÍTULO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INSIRA O SUBTÍTULO AQUI</a:t>
            </a:r>
          </a:p>
        </p:txBody>
      </p:sp>
      <p:sp>
        <p:nvSpPr>
          <p:cNvPr id="5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  <p:sp>
        <p:nvSpPr>
          <p:cNvPr id="7" name="Retângulo 6" title="Decorativos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o título com image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CLIQUE PARA ADICIONAR TÍTULO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INSIRA O SUBTÍTULO AQUI</a:t>
            </a:r>
          </a:p>
        </p:txBody>
      </p:sp>
      <p:sp>
        <p:nvSpPr>
          <p:cNvPr id="5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  <p:sp>
        <p:nvSpPr>
          <p:cNvPr id="7" name="Retângulo 6" title="Decorativos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e Slide com Imag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Imagem 4" title="Decorativos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CLIQUE PARA ADICIONAR TÍTULO</a:t>
            </a:r>
          </a:p>
        </p:txBody>
      </p:sp>
      <p:sp>
        <p:nvSpPr>
          <p:cNvPr id="9" name="Espaço Reservado para Texto 12" title="Decorativos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INSIRA O SUBTÍTULO AQUI</a:t>
            </a:r>
          </a:p>
        </p:txBody>
      </p:sp>
      <p:sp>
        <p:nvSpPr>
          <p:cNvPr id="6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sor de Slide com Imag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Imagem 4" title="Decorativos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CLIQUE PARA ADICIONAR TÍTULO</a:t>
            </a:r>
          </a:p>
        </p:txBody>
      </p:sp>
      <p:sp>
        <p:nvSpPr>
          <p:cNvPr id="9" name="Espaço Reservado para Texto 12" title="Decorativos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INSIRA O SUBTÍTULO AQUI</a:t>
            </a:r>
          </a:p>
        </p:txBody>
      </p:sp>
      <p:sp>
        <p:nvSpPr>
          <p:cNvPr id="6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sor de Slide com Imag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4" title="Decorativos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" name="Retângulo 1" title="Decorativos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CLIQUE PARA ADICIONAR TÍTULO</a:t>
            </a:r>
          </a:p>
        </p:txBody>
      </p:sp>
      <p:sp>
        <p:nvSpPr>
          <p:cNvPr id="9" name="Espaço Reservado para Texto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INSIRA O SUBTÍTULO AQUI</a:t>
            </a:r>
          </a:p>
        </p:txBody>
      </p:sp>
      <p:sp>
        <p:nvSpPr>
          <p:cNvPr id="6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4" title="Decorativos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" name="Retângulo 1" title="Decorativos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CLIQUE PARA ADICIONAR TÍTULO</a:t>
            </a:r>
          </a:p>
        </p:txBody>
      </p:sp>
      <p:sp>
        <p:nvSpPr>
          <p:cNvPr id="12" name="Espaço Reservado para Texto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INSIRA O SUBTÍTULO AQUI</a:t>
            </a:r>
          </a:p>
        </p:txBody>
      </p:sp>
      <p:sp>
        <p:nvSpPr>
          <p:cNvPr id="13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_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Imagem 28" title="Decorativos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32" name="Espaço Reservado para Texto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33" name="Espaço Reservado para Texto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34" name="Espaço Reservado para Texto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35" name="Espaço Reservado para Texto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36" name="Espaço Reservado para Texto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3" name="Retângulo 2" title="Decorativos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Forma 62" title="Decorativos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 rtl="0"/>
            <a:r>
              <a:rPr lang="pt-BR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41_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Imagem 28" title="Decorativos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32" name="Espaço Reservado para Texto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33" name="Espaço Reservado para Texto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34" name="Espaço Reservado para Texto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35" name="Espaço Reservado para Texto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36" name="Espaço Reservado para Texto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3" name="Retângulo 2" title="Decorativos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Forma 62" title="Decorativos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 rtl="0"/>
            <a:r>
              <a:rPr lang="pt-BR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734128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_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Imagem 28" title="Decorativos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3" name="Retângulo 2" title="Decorativos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2" name="Espaço Reservado para Texto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33" name="Espaço Reservado para Texto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34" name="Espaço Reservado para Texto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35" name="Espaço Reservado para Texto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36" name="Espaço Reservado para Texto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editar o Principal 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37" name="Espaço Reservado para Texto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8" name="Espaço Reservado para Texto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2</a:t>
            </a:r>
          </a:p>
        </p:txBody>
      </p:sp>
      <p:sp>
        <p:nvSpPr>
          <p:cNvPr id="39" name="Espaço Reservado para Texto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3</a:t>
            </a:r>
          </a:p>
        </p:txBody>
      </p:sp>
      <p:sp>
        <p:nvSpPr>
          <p:cNvPr id="40" name="Espaço Reservado para Texto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4</a:t>
            </a:r>
          </a:p>
        </p:txBody>
      </p:sp>
      <p:sp>
        <p:nvSpPr>
          <p:cNvPr id="41" name="Espaço Reservado para Texto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5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pt-BR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5" name="Espaço Reservado para Imagem 4" title="Decorativos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8" name="Espaço Reservado para Tex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6" name="Forma 62" title="Decorativos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  <p:sp>
        <p:nvSpPr>
          <p:cNvPr id="9" name="Espaço Reservado para Imagem 5" title="Decorativos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343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 title="Decorativos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9" name="Espaço Reservado para Tex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 rtl="0">
              <a:buNone/>
            </a:pPr>
            <a:r>
              <a:rPr lang="pt-BR" noProof="0" dirty="0"/>
              <a:t>Clique para adicionar um título aqui</a:t>
            </a:r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3"/>
            <a:ext cx="4312353" cy="2962659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11" name="Forma 62" title="Decorativos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Espaço Reservado para Imagem 4" title="Decorativos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rtlCol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9" name="Espaço Reservado para Tex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 rtl="0">
              <a:buNone/>
            </a:pPr>
            <a:r>
              <a:rPr lang="pt-BR" noProof="0" dirty="0"/>
              <a:t>Clique para adicionar um título aqui</a:t>
            </a:r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 rtlCol="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 title="Decorativos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Retângulo 2" title="Decorativos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8" name="Espaço Reservado para Tex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Clique para adicionar um título aqui</a:t>
            </a:r>
          </a:p>
        </p:txBody>
      </p:sp>
      <p:sp>
        <p:nvSpPr>
          <p:cNvPr id="9" name="Espaço Reservado para Tex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pt-BR" noProof="0" dirty="0"/>
              <a:t>Clique para adicionar um título aqui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23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 title="Decorativos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11" name="Título 1" title="Decorativos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pt-BR" noProof="0" dirty="0"/>
          </a:p>
        </p:txBody>
      </p:sp>
      <p:sp>
        <p:nvSpPr>
          <p:cNvPr id="8" name="Espaço Reservado para Tex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Clique para adicionar um título aqui</a:t>
            </a:r>
          </a:p>
        </p:txBody>
      </p:sp>
      <p:sp>
        <p:nvSpPr>
          <p:cNvPr id="9" name="Espaço Reservado para Tex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pt-BR" noProof="0" dirty="0"/>
              <a:t>Clique para adicionar um título aqui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</p:spPr>
        <p:txBody>
          <a:bodyPr lIns="0" rtlCol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31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 title="Decorativos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pt-BR" noProof="0" dirty="0"/>
          </a:p>
        </p:txBody>
      </p:sp>
      <p:sp>
        <p:nvSpPr>
          <p:cNvPr id="12" name="Título 1" title="Decorativos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pt-BR" noProof="0" dirty="0"/>
          </a:p>
        </p:txBody>
      </p:sp>
      <p:sp>
        <p:nvSpPr>
          <p:cNvPr id="8" name="Espaço Reservado para Tex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Clique para adicionar um título aqui</a:t>
            </a:r>
          </a:p>
        </p:txBody>
      </p:sp>
      <p:sp>
        <p:nvSpPr>
          <p:cNvPr id="9" name="Espaço Reservado para Tex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pt-BR" noProof="0" dirty="0"/>
              <a:t>Clique para adicionar um título aqui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15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42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 title="Decorativos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pt-BR" noProof="0" dirty="0"/>
          </a:p>
        </p:txBody>
      </p:sp>
      <p:sp>
        <p:nvSpPr>
          <p:cNvPr id="12" name="Título 1" title="Decorativos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pt-BR" noProof="0" dirty="0"/>
          </a:p>
        </p:txBody>
      </p:sp>
      <p:sp>
        <p:nvSpPr>
          <p:cNvPr id="8" name="Espaço Reservado para Tex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Clique para adicionar um título aqui</a:t>
            </a:r>
          </a:p>
        </p:txBody>
      </p:sp>
      <p:sp>
        <p:nvSpPr>
          <p:cNvPr id="9" name="Espaço Reservado para Tex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pt-BR" noProof="0" dirty="0"/>
              <a:t>Clique para adicionar um título aqui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15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5" name="Espaço Reservado para Imagem 4" title="Decorativos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8" name="Espaço Reservado para Tex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Clique para adicionar um título aqui</a:t>
            </a:r>
          </a:p>
        </p:txBody>
      </p:sp>
      <p:sp>
        <p:nvSpPr>
          <p:cNvPr id="6" name="Espaço Reservado para Texto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9" name="Espaço Reservado para Tex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Clique para adicionar um título aqui</a:t>
            </a:r>
          </a:p>
        </p:txBody>
      </p:sp>
      <p:sp>
        <p:nvSpPr>
          <p:cNvPr id="10" name="Forma 62" title="Decorativos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7" name="Espaço Reservado para Texto 6" title="Decorativos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rtlCol="0" anchor="t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pt-BR" noProof="0" dirty="0"/>
              <a:t>Clique para </a:t>
            </a:r>
            <a:br>
              <a:rPr lang="pt-BR" noProof="0" dirty="0"/>
            </a:br>
            <a:r>
              <a:rPr lang="pt-BR" noProof="0" dirty="0"/>
              <a:t>Adicionar título</a:t>
            </a:r>
          </a:p>
        </p:txBody>
      </p:sp>
      <p:sp>
        <p:nvSpPr>
          <p:cNvPr id="9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25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rtlCol="0" anchor="b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pt-BR" noProof="0" dirty="0"/>
              <a:t>Clique para adicionar um título</a:t>
            </a:r>
          </a:p>
        </p:txBody>
      </p:sp>
      <p:sp>
        <p:nvSpPr>
          <p:cNvPr id="5" name="Espaço Reservado para Imagem 4" title="Decorativos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 title="Decorativos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 rtlCol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Clique para editar </a:t>
            </a:r>
            <a:br>
              <a:rPr lang="pt-BR" noProof="0" dirty="0"/>
            </a:br>
            <a:r>
              <a:rPr lang="pt-BR" noProof="0" dirty="0"/>
              <a:t>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87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 title="Decorativos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4" title="Decorativos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5" name="Espaço Reservado para Texto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6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_1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4" title="Decorativos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30_Custo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4" title="Decorativos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33_Custo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4" title="Decorativos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843891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34_Custo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4" title="Decorativos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4" title="Decorativos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35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4" title="Decorativos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5" name="Retângulo 4" title="Decorativos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36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4" title="Decorativos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5" name="Retângulo 4" title="Decorativos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_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os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pt-BR" noProof="0" dirty="0"/>
            </a:p>
          </p:txBody>
        </p:sp>
        <p:sp>
          <p:nvSpPr>
            <p:cNvPr id="6" name="ESPAÇO RESERVADO PARA IMAGEM" title="Decorativos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pt-BR" noProof="0" dirty="0"/>
            </a:p>
          </p:txBody>
        </p:sp>
      </p:grp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Cabeçalho da Seção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369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37_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os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pt-BR" noProof="0" dirty="0"/>
            </a:p>
          </p:txBody>
        </p:sp>
        <p:sp>
          <p:nvSpPr>
            <p:cNvPr id="6" name="ESPAÇO RESERVADO PARA IMAGEM" title="Decorativos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pt-BR" noProof="0" dirty="0"/>
            </a:p>
          </p:txBody>
        </p:sp>
      </p:grp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2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Cabeçalho da Seção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38_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os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pt-BR" noProof="0" dirty="0"/>
            </a:p>
          </p:txBody>
        </p:sp>
        <p:sp>
          <p:nvSpPr>
            <p:cNvPr id="6" name="ESPAÇO RESERVADO PARA IMAGEM" title="Decorativos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pt-BR" noProof="0" dirty="0"/>
            </a:p>
          </p:txBody>
        </p:sp>
      </p:grp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3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Cabeçalho da Seção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_1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 title="Decorativos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Cabeçalho da Seção</a:t>
            </a:r>
          </a:p>
        </p:txBody>
      </p:sp>
      <p:sp>
        <p:nvSpPr>
          <p:cNvPr id="18" name="Espaço Reservado para Texto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40_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 title="Decorativos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Cabeçalho da Seção</a:t>
            </a:r>
          </a:p>
        </p:txBody>
      </p:sp>
      <p:sp>
        <p:nvSpPr>
          <p:cNvPr id="18" name="Espaço Reservado para Texto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m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6" name="Espaço Reservado para Texto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8" name="Espaço Reservado para Texto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9" name="Espaço Reservado para Texto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pt-BR" noProof="0" dirty="0"/>
              <a:t>Clique aqui para adicionar um título de slide</a:t>
            </a:r>
          </a:p>
        </p:txBody>
      </p:sp>
      <p:sp>
        <p:nvSpPr>
          <p:cNvPr id="20" name="Espaço Reservado para Texto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dirty="0"/>
              <a:t>INSIRA O SUBTÍTULO AQUI</a:t>
            </a:r>
          </a:p>
        </p:txBody>
      </p:sp>
      <p:sp>
        <p:nvSpPr>
          <p:cNvPr id="24" name="Espaço Reservado para Texto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5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8" name="Espaço Reservado para Imagem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Imagem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30" name="Espaço Reservado para Imagem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m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 title="Decorativos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pt-BR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pt-BR" noProof="0" dirty="0"/>
              <a:t>Clique aqui para adicionar um título de slide</a:t>
            </a:r>
          </a:p>
        </p:txBody>
      </p:sp>
      <p:sp>
        <p:nvSpPr>
          <p:cNvPr id="6" name="Espaço Reservado para Imagem 5" title="Decorativos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11" name="Espaço Reservado para Imagem 5" title="Decorativos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5" title="Decorativos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14" name="Espaço Reservado para Imagem 5" title="Decorativos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6" name="Espaço Reservado para Texto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8" name="Espaço Reservado para Texto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9" name="Espaço Reservado para Texto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0" name="Espaço Reservado para Texto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5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m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6" name="Espaço Reservado para Texto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8" name="Espaço Reservado para Texto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9" name="Espaço Reservado para Texto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pt-BR" noProof="0" dirty="0"/>
              <a:t>Clique aqui para adicionar um título de slide</a:t>
            </a:r>
          </a:p>
        </p:txBody>
      </p:sp>
      <p:sp>
        <p:nvSpPr>
          <p:cNvPr id="15" name="Espaço Reservado para Texto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7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4" name="Espaço Reservado para Imagem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5" name="Espaço Reservado para Imagem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Imagem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7" name="Espaço Reservado para Imagem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 title="Decorativos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pt-BR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pt-BR" noProof="0" dirty="0"/>
              <a:t>Clique aqui para adicionar um título de slide</a:t>
            </a:r>
          </a:p>
        </p:txBody>
      </p:sp>
      <p:sp>
        <p:nvSpPr>
          <p:cNvPr id="17" name="Espaço Reservado para Texto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dirty="0"/>
              <a:t>INSIRA O SUBTÍTULO AQUI</a:t>
            </a:r>
          </a:p>
        </p:txBody>
      </p:sp>
      <p:sp>
        <p:nvSpPr>
          <p:cNvPr id="6" name="Espaço Reservado para Imagem 5" title="Decorativos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11" name="Espaço Reservado para Imagem 5" title="Decorativos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5" title="Decorativos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14" name="Espaço Reservado para Imagem 5" title="Decorativos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6" name="Espaço Reservado para Texto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8" name="Espaço Reservado para Texto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9" name="Espaço Reservado para Texto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5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27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 title="Decorativos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5" name="Espaço Reservado para Imagem 4" title="Decorativos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6" name="Espaço Reservado para Imagem 4" title="Decorativos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7" name="Espaço Reservado para Imagem 4" title="Decorativos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8" name="Espaço Reservado para Imagem 4" title="Decorativos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9" name="Espaço Reservado para Texto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0" name="Espaço Reservado para Texto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ADICIONAR NOME AQUI</a:t>
            </a:r>
          </a:p>
        </p:txBody>
      </p:sp>
      <p:sp>
        <p:nvSpPr>
          <p:cNvPr id="11" name="Espaço Reservado para Texto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2" name="Espaço Reservado para Texto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ADICIONAR NOME AQUI</a:t>
            </a:r>
          </a:p>
        </p:txBody>
      </p:sp>
      <p:sp>
        <p:nvSpPr>
          <p:cNvPr id="17" name="Espaço Reservado para Texto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8" name="Espaço Reservado para Texto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ADICIONAR NOME AQUI</a:t>
            </a:r>
          </a:p>
        </p:txBody>
      </p:sp>
      <p:sp>
        <p:nvSpPr>
          <p:cNvPr id="19" name="Espaço Reservado para Texto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0" name="Espaço Reservado para Texto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 dirty="0"/>
              <a:t>ADICIONAR NOME AQUI</a:t>
            </a:r>
          </a:p>
        </p:txBody>
      </p:sp>
      <p:sp>
        <p:nvSpPr>
          <p:cNvPr id="21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4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br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noProof="0" dirty="0"/>
              <a:t>Clique para adicionar </a:t>
            </a:r>
            <a:br>
              <a:rPr lang="pt-BR" noProof="0" dirty="0"/>
            </a:br>
            <a:r>
              <a:rPr lang="pt-BR" noProof="0" dirty="0"/>
              <a:t>Título do slide aqui</a:t>
            </a:r>
          </a:p>
        </p:txBody>
      </p:sp>
      <p:sp>
        <p:nvSpPr>
          <p:cNvPr id="13" name="Espaço Reservado para Tex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4" name="Espaço Reservado para Texto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dirty="0"/>
              <a:t>INSIRA O SUBTÍTULO AQUI</a:t>
            </a:r>
          </a:p>
        </p:txBody>
      </p:sp>
      <p:sp>
        <p:nvSpPr>
          <p:cNvPr id="3" name="Espaço Reservado para Gráfico 2" title="Decorativos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870325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gráfico</a:t>
            </a:r>
            <a:endParaRPr lang="pt-BR" noProof="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br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 dirty="0"/>
              <a:t>Clique para adicionar </a:t>
            </a:r>
            <a:br>
              <a:rPr lang="pt-BR" noProof="0" dirty="0"/>
            </a:br>
            <a:r>
              <a:rPr lang="pt-BR" noProof="0" dirty="0"/>
              <a:t>Título do slide aqui</a:t>
            </a:r>
          </a:p>
        </p:txBody>
      </p:sp>
      <p:sp>
        <p:nvSpPr>
          <p:cNvPr id="13" name="Espaço Reservado para Tex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4" name="Espaço Reservado para Texto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dirty="0"/>
              <a:t>INSIRA O SUBTÍTULO AQUI</a:t>
            </a:r>
          </a:p>
        </p:txBody>
      </p:sp>
      <p:sp>
        <p:nvSpPr>
          <p:cNvPr id="3" name="Espaço Reservado para Gráfico 2" title="Decorativos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gráfico</a:t>
            </a:r>
            <a:endParaRPr lang="pt-BR" noProof="0" dirty="0"/>
          </a:p>
        </p:txBody>
      </p:sp>
      <p:sp>
        <p:nvSpPr>
          <p:cNvPr id="7" name="Forma 62" title="Decorativos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m br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 dirty="0"/>
              <a:t>Clique para adicionar </a:t>
            </a:r>
            <a:br>
              <a:rPr lang="pt-BR" noProof="0" dirty="0"/>
            </a:br>
            <a:r>
              <a:rPr lang="pt-BR" noProof="0" dirty="0"/>
              <a:t>Título do slide aqui</a:t>
            </a:r>
          </a:p>
        </p:txBody>
      </p:sp>
      <p:sp>
        <p:nvSpPr>
          <p:cNvPr id="13" name="Espaço Reservado para Tex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4" name="Espaço Reservado para Texto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dirty="0"/>
              <a:t>INSIRA O SUBTÍTULO AQUI</a:t>
            </a:r>
          </a:p>
        </p:txBody>
      </p:sp>
      <p:sp>
        <p:nvSpPr>
          <p:cNvPr id="3" name="Espaço Reservado para Gráfico 2" title="Decorativos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gráfico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m br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 dirty="0"/>
              <a:t>Clique para adicionar </a:t>
            </a:r>
            <a:br>
              <a:rPr lang="pt-BR" noProof="0" dirty="0"/>
            </a:br>
            <a:r>
              <a:rPr lang="pt-BR" noProof="0" dirty="0"/>
              <a:t>Título do slide aqui</a:t>
            </a:r>
          </a:p>
        </p:txBody>
      </p:sp>
      <p:sp>
        <p:nvSpPr>
          <p:cNvPr id="13" name="Espaço Reservado para Tex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4" name="Espaço Reservado para Texto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dirty="0"/>
              <a:t>INSIRA O SUBTÍTULO AQUI</a:t>
            </a:r>
          </a:p>
        </p:txBody>
      </p:sp>
      <p:sp>
        <p:nvSpPr>
          <p:cNvPr id="3" name="Espaço Reservado para Gráfico 2" title="Decorativos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gráfico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pt-BR" noProof="0" dirty="0"/>
              <a:t>Clique para adicionar </a:t>
            </a:r>
            <a:br>
              <a:rPr lang="pt-BR" noProof="0" dirty="0"/>
            </a:br>
            <a:r>
              <a:rPr lang="pt-BR" noProof="0" dirty="0"/>
              <a:t>Título do slide aqui</a:t>
            </a:r>
          </a:p>
        </p:txBody>
      </p:sp>
      <p:sp>
        <p:nvSpPr>
          <p:cNvPr id="13" name="Espaço Reservado para Tex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3" name="Espaço Reservado para Gráfico 2" title="Decorativos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gráfico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r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pt-BR" noProof="0" dirty="0"/>
              <a:t>Clique para adicionar </a:t>
            </a:r>
            <a:br>
              <a:rPr lang="pt-BR" noProof="0" dirty="0"/>
            </a:br>
            <a:r>
              <a:rPr lang="pt-BR" noProof="0" dirty="0"/>
              <a:t>Título do slide aqui</a:t>
            </a:r>
          </a:p>
        </p:txBody>
      </p:sp>
      <p:sp>
        <p:nvSpPr>
          <p:cNvPr id="13" name="Espaço Reservado para Tex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3" name="Espaço Reservado para Gráfico 2" title="Decorativos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gráfico</a:t>
            </a:r>
            <a:endParaRPr lang="pt-BR" noProof="0" dirty="0"/>
          </a:p>
        </p:txBody>
      </p:sp>
      <p:sp>
        <p:nvSpPr>
          <p:cNvPr id="4" name="Espaço Reservado para Imagem 3" title="Decorativos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rtlCol="0" anchor="b"/>
          <a:lstStyle>
            <a:lvl1pPr algn="ctr">
              <a:defRPr/>
            </a:lvl1pPr>
          </a:lstStyle>
          <a:p>
            <a:pPr rtl="0"/>
            <a:r>
              <a:rPr lang="pt-BR" noProof="0" dirty="0"/>
              <a:t>CLIQUE PARA EDITAR O ESTILO DO TÍTULO MESTRE</a:t>
            </a:r>
          </a:p>
        </p:txBody>
      </p:sp>
      <p:sp>
        <p:nvSpPr>
          <p:cNvPr id="11" name="Espaço Reservado para Texto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dirty="0"/>
              <a:t>INSIRA O SUBTÍTULO AQUI</a:t>
            </a:r>
          </a:p>
        </p:txBody>
      </p:sp>
      <p:sp>
        <p:nvSpPr>
          <p:cNvPr id="4" name="Espaço reservado para a tabela 3" title="Decorativos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 rtlCol="0"/>
          <a:lstStyle/>
          <a:p>
            <a:pPr rtl="0"/>
            <a:r>
              <a:rPr lang="pt-BR" noProof="0"/>
              <a:t>Clique no ícone para adicionar tabela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Espaço Reservado para Imagem 6" title="Decorativos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6" name="Espaço Reservado para Imagem 6" title="Decorativos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7" name="Espaço Reservado para Imagem 6" title="Decorativos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pt-BR" noProof="0" dirty="0"/>
              <a:t>Clique para adicionar </a:t>
            </a:r>
            <a:br>
              <a:rPr lang="pt-BR" noProof="0" dirty="0"/>
            </a:br>
            <a:r>
              <a:rPr lang="pt-BR" noProof="0" dirty="0"/>
              <a:t>Título do slide aqui</a:t>
            </a:r>
          </a:p>
        </p:txBody>
      </p:sp>
      <p:sp>
        <p:nvSpPr>
          <p:cNvPr id="10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6" title="Decorativos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6" name="Espaço Reservado para Imagem 6" title="Decorativos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pt-BR" noProof="0" dirty="0"/>
              <a:t>Clique para adicionar </a:t>
            </a:r>
            <a:br>
              <a:rPr lang="pt-BR" noProof="0" dirty="0"/>
            </a:br>
            <a:r>
              <a:rPr lang="pt-BR" noProof="0" dirty="0"/>
              <a:t>Título do slide aqui</a:t>
            </a:r>
          </a:p>
        </p:txBody>
      </p:sp>
      <p:sp>
        <p:nvSpPr>
          <p:cNvPr id="10" name="Forma 62" title="Decorativos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pt-BR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294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64DE79-268F-4C1A-8933-263129D2AF90}" type="datetimeFigureOut">
              <a:rPr lang="en-US" smtClean="0"/>
              <a:t>1/15/2025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4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1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15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9" r:id="rId15"/>
    <p:sldLayoutId id="2147483736" r:id="rId16"/>
    <p:sldLayoutId id="2147483689" r:id="rId17"/>
    <p:sldLayoutId id="2147483735" r:id="rId18"/>
    <p:sldLayoutId id="2147483684" r:id="rId19"/>
    <p:sldLayoutId id="2147483752" r:id="rId20"/>
    <p:sldLayoutId id="2147483737" r:id="rId21"/>
    <p:sldLayoutId id="2147483651" r:id="rId22"/>
    <p:sldLayoutId id="2147483738" r:id="rId23"/>
    <p:sldLayoutId id="2147483685" r:id="rId24"/>
    <p:sldLayoutId id="2147483674" r:id="rId25"/>
    <p:sldLayoutId id="2147483694" r:id="rId26"/>
    <p:sldLayoutId id="2147483748" r:id="rId27"/>
    <p:sldLayoutId id="2147483693" r:id="rId28"/>
    <p:sldLayoutId id="2147483686" r:id="rId29"/>
    <p:sldLayoutId id="2147483703" r:id="rId30"/>
    <p:sldLayoutId id="2147483709" r:id="rId31"/>
    <p:sldLayoutId id="2147483711" r:id="rId32"/>
    <p:sldLayoutId id="2147483712" r:id="rId33"/>
    <p:sldLayoutId id="2147483749" r:id="rId34"/>
    <p:sldLayoutId id="2147483751" r:id="rId35"/>
    <p:sldLayoutId id="2147483704" r:id="rId36"/>
    <p:sldLayoutId id="2147483702" r:id="rId37"/>
    <p:sldLayoutId id="2147483714" r:id="rId38"/>
    <p:sldLayoutId id="2147483695" r:id="rId39"/>
    <p:sldLayoutId id="2147483730" r:id="rId40"/>
    <p:sldLayoutId id="2147483698" r:id="rId41"/>
    <p:sldLayoutId id="2147483699" r:id="rId42"/>
    <p:sldLayoutId id="2147483732" r:id="rId43"/>
    <p:sldLayoutId id="2147483739" r:id="rId44"/>
    <p:sldLayoutId id="2147483740" r:id="rId45"/>
    <p:sldLayoutId id="2147483700" r:id="rId46"/>
    <p:sldLayoutId id="2147483741" r:id="rId47"/>
    <p:sldLayoutId id="2147483742" r:id="rId48"/>
    <p:sldLayoutId id="2147483696" r:id="rId49"/>
    <p:sldLayoutId id="2147483743" r:id="rId50"/>
    <p:sldLayoutId id="2147483744" r:id="rId51"/>
    <p:sldLayoutId id="2147483705" r:id="rId52"/>
    <p:sldLayoutId id="2147483746" r:id="rId53"/>
    <p:sldLayoutId id="2147483687" r:id="rId54"/>
    <p:sldLayoutId id="2147483720" r:id="rId55"/>
    <p:sldLayoutId id="2147483718" r:id="rId56"/>
    <p:sldLayoutId id="2147483721" r:id="rId57"/>
    <p:sldLayoutId id="2147483716" r:id="rId58"/>
    <p:sldLayoutId id="2147483722" r:id="rId59"/>
    <p:sldLayoutId id="2147483753" r:id="rId60"/>
    <p:sldLayoutId id="2147483754" r:id="rId61"/>
    <p:sldLayoutId id="2147483755" r:id="rId62"/>
    <p:sldLayoutId id="2147483756" r:id="rId63"/>
    <p:sldLayoutId id="2147483725" r:id="rId64"/>
    <p:sldLayoutId id="2147483726" r:id="rId65"/>
    <p:sldLayoutId id="2147483675" r:id="rId66"/>
    <p:sldLayoutId id="2147483677" r:id="rId67"/>
    <p:sldLayoutId id="2147483729" r:id="rId68"/>
    <p:sldLayoutId id="2147483747" r:id="rId6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g"/><Relationship Id="rId7" Type="http://schemas.openxmlformats.org/officeDocument/2006/relationships/image" Target="../media/image3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4AEE56B9-A8D7-23CC-0454-65CDAAFE1C7A}"/>
              </a:ext>
            </a:extLst>
          </p:cNvPr>
          <p:cNvSpPr/>
          <p:nvPr/>
        </p:nvSpPr>
        <p:spPr>
          <a:xfrm>
            <a:off x="-20" y="0"/>
            <a:ext cx="121919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D373DDC-AFB2-8E83-453E-89910C2EAD9B}"/>
              </a:ext>
            </a:extLst>
          </p:cNvPr>
          <p:cNvSpPr/>
          <p:nvPr/>
        </p:nvSpPr>
        <p:spPr>
          <a:xfrm>
            <a:off x="20" y="5719644"/>
            <a:ext cx="12192000" cy="116427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665B58F-52B5-0D64-864E-FA191B7443A5}"/>
              </a:ext>
            </a:extLst>
          </p:cNvPr>
          <p:cNvSpPr/>
          <p:nvPr/>
        </p:nvSpPr>
        <p:spPr>
          <a:xfrm>
            <a:off x="60" y="-25919"/>
            <a:ext cx="12191960" cy="3243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823991-6F5F-45D3-883F-8179BE10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24" y="1137477"/>
            <a:ext cx="10320951" cy="1617557"/>
          </a:xfrm>
          <a:prstGeom prst="rect">
            <a:avLst/>
          </a:prstGeom>
        </p:spPr>
        <p:txBody>
          <a:bodyPr rtlCol="0" anchor="t">
            <a:normAutofit fontScale="90000"/>
          </a:bodyPr>
          <a:lstStyle/>
          <a:p>
            <a:pPr rtl="0">
              <a:lnSpc>
                <a:spcPct val="150000"/>
              </a:lnSpc>
            </a:pPr>
            <a:r>
              <a:rPr lang="pt-BR" sz="4000" dirty="0">
                <a:solidFill>
                  <a:schemeClr val="tx1"/>
                </a:solidFill>
                <a:latin typeface="+mn-lt"/>
              </a:rPr>
              <a:t>CLIQUE PARA ADICIONAR O</a:t>
            </a:r>
            <a:br>
              <a:rPr lang="pt-BR" sz="4000" dirty="0">
                <a:solidFill>
                  <a:schemeClr val="tx1"/>
                </a:solidFill>
                <a:latin typeface="+mn-lt"/>
              </a:rPr>
            </a:br>
            <a:r>
              <a:rPr lang="pt-BR" sz="4000" dirty="0">
                <a:solidFill>
                  <a:schemeClr val="tx1"/>
                </a:solidFill>
                <a:latin typeface="+mn-lt"/>
              </a:rPr>
              <a:t>TÍTULO  DO TRABALHO APROVADO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55E40E-3256-4272-A29D-F2438D5C13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224" y="6211920"/>
            <a:ext cx="10456753" cy="33854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pt-BR" dirty="0">
                <a:solidFill>
                  <a:schemeClr val="tx1"/>
                </a:solidFill>
              </a:rPr>
              <a:t>NOME</a:t>
            </a:r>
          </a:p>
        </p:txBody>
      </p:sp>
      <p:pic>
        <p:nvPicPr>
          <p:cNvPr id="7" name="Espaço Reservado para Imagem 6" descr="Padrão do plano de fundo&#10;&#10;Descrição gerada automaticamente">
            <a:extLst>
              <a:ext uri="{FF2B5EF4-FFF2-40B4-BE49-F238E27FC236}">
                <a16:creationId xmlns:a16="http://schemas.microsoft.com/office/drawing/2014/main" id="{33A6E0C0-4C37-D96C-5427-80B3F40274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" t="65713" r="-1" b="-180"/>
          <a:stretch/>
        </p:blipFill>
        <p:spPr>
          <a:xfrm>
            <a:off x="60" y="3286734"/>
            <a:ext cx="12192000" cy="2364015"/>
          </a:xfrm>
        </p:spPr>
      </p:pic>
      <p:pic>
        <p:nvPicPr>
          <p:cNvPr id="14" name="Imagem 13" descr="Uma imagem contendo Logotipo&#10;&#10;Descrição gerada automaticamente">
            <a:extLst>
              <a:ext uri="{FF2B5EF4-FFF2-40B4-BE49-F238E27FC236}">
                <a16:creationId xmlns:a16="http://schemas.microsoft.com/office/drawing/2014/main" id="{96C874EE-F0A7-6674-D272-505373017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527" y="252141"/>
            <a:ext cx="687499" cy="686124"/>
          </a:xfrm>
          <a:prstGeom prst="rect">
            <a:avLst/>
          </a:prstGeom>
        </p:spPr>
      </p:pic>
      <p:pic>
        <p:nvPicPr>
          <p:cNvPr id="16" name="Imagem 15" descr="Forma&#10;&#10;Descrição gerada automaticamente com confiança baixa">
            <a:extLst>
              <a:ext uri="{FF2B5EF4-FFF2-40B4-BE49-F238E27FC236}">
                <a16:creationId xmlns:a16="http://schemas.microsoft.com/office/drawing/2014/main" id="{3AFB5903-3742-5A59-6706-6F71FF10A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6488" y="317222"/>
            <a:ext cx="623771" cy="55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B931B66F-33A4-74C9-7387-6B57A63B8524}"/>
              </a:ext>
            </a:extLst>
          </p:cNvPr>
          <p:cNvSpPr/>
          <p:nvPr/>
        </p:nvSpPr>
        <p:spPr>
          <a:xfrm>
            <a:off x="0" y="0"/>
            <a:ext cx="12192000" cy="610203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Padrão do plano de fundo&#10;&#10;Descrição gerada automaticamente">
            <a:extLst>
              <a:ext uri="{FF2B5EF4-FFF2-40B4-BE49-F238E27FC236}">
                <a16:creationId xmlns:a16="http://schemas.microsoft.com/office/drawing/2014/main" id="{EFA95F07-7A76-140A-E0BD-9092883DEB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8833" b="1331"/>
          <a:stretch/>
        </p:blipFill>
        <p:spPr>
          <a:xfrm>
            <a:off x="0" y="6183517"/>
            <a:ext cx="12192000" cy="674483"/>
          </a:xfrm>
          <a:prstGeom prst="rect">
            <a:avLst/>
          </a:prstGeom>
        </p:spPr>
      </p:pic>
      <p:sp>
        <p:nvSpPr>
          <p:cNvPr id="24" name="Título 1">
            <a:extLst>
              <a:ext uri="{FF2B5EF4-FFF2-40B4-BE49-F238E27FC236}">
                <a16:creationId xmlns:a16="http://schemas.microsoft.com/office/drawing/2014/main" id="{97E8634E-F8AE-D105-3356-FC31C975C58B}"/>
              </a:ext>
            </a:extLst>
          </p:cNvPr>
          <p:cNvSpPr txBox="1">
            <a:spLocks/>
          </p:cNvSpPr>
          <p:nvPr/>
        </p:nvSpPr>
        <p:spPr>
          <a:xfrm>
            <a:off x="478322" y="1437975"/>
            <a:ext cx="10320951" cy="1617557"/>
          </a:xfrm>
          <a:prstGeom prst="rect">
            <a:avLst/>
          </a:prstGeom>
        </p:spPr>
        <p:txBody>
          <a:bodyPr vert="horz" lIns="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600" b="1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4000" dirty="0">
                <a:solidFill>
                  <a:schemeClr val="tx1"/>
                </a:solidFill>
                <a:latin typeface="+mn-lt"/>
              </a:rPr>
              <a:t>CLIQUE PARA ADICIONAR O</a:t>
            </a:r>
            <a:br>
              <a:rPr lang="pt-BR" sz="4000" dirty="0">
                <a:solidFill>
                  <a:schemeClr val="tx1"/>
                </a:solidFill>
                <a:latin typeface="+mn-lt"/>
              </a:rPr>
            </a:br>
            <a:r>
              <a:rPr lang="pt-BR" sz="4000" dirty="0">
                <a:solidFill>
                  <a:schemeClr val="tx1"/>
                </a:solidFill>
                <a:latin typeface="+mn-lt"/>
              </a:rPr>
              <a:t>TÍTULO  DO TRABALHO APROVADO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id="{8DE55EF6-33ED-E855-0B48-9F3F73D57917}"/>
              </a:ext>
            </a:extLst>
          </p:cNvPr>
          <p:cNvSpPr txBox="1">
            <a:spLocks/>
          </p:cNvSpPr>
          <p:nvPr/>
        </p:nvSpPr>
        <p:spPr>
          <a:xfrm>
            <a:off x="478322" y="5564322"/>
            <a:ext cx="10456753" cy="338549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chemeClr val="tx1"/>
                </a:solidFill>
              </a:rPr>
              <a:t>NOME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8" name="Imagem 27" descr="Uma imagem contendo Logotipo&#10;&#10;Descrição gerada automaticamente">
            <a:extLst>
              <a:ext uri="{FF2B5EF4-FFF2-40B4-BE49-F238E27FC236}">
                <a16:creationId xmlns:a16="http://schemas.microsoft.com/office/drawing/2014/main" id="{AAE67D19-965E-9F1B-9015-A03C56D8A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527" y="252141"/>
            <a:ext cx="687499" cy="686124"/>
          </a:xfrm>
          <a:prstGeom prst="rect">
            <a:avLst/>
          </a:prstGeom>
        </p:spPr>
      </p:pic>
      <p:pic>
        <p:nvPicPr>
          <p:cNvPr id="29" name="Imagem 28" descr="Forma&#10;&#10;Descrição gerada automaticamente com confiança baixa">
            <a:extLst>
              <a:ext uri="{FF2B5EF4-FFF2-40B4-BE49-F238E27FC236}">
                <a16:creationId xmlns:a16="http://schemas.microsoft.com/office/drawing/2014/main" id="{A76FF8E7-573A-62B6-4968-C22BB5D03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6488" y="317222"/>
            <a:ext cx="623771" cy="55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9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113B9-39F3-CDE3-EAC2-874230C8D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5592D817-3843-D9C4-4124-40987AABB560}"/>
              </a:ext>
            </a:extLst>
          </p:cNvPr>
          <p:cNvSpPr/>
          <p:nvPr/>
        </p:nvSpPr>
        <p:spPr>
          <a:xfrm>
            <a:off x="0" y="0"/>
            <a:ext cx="12192000" cy="610203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Padrão do plano de fundo&#10;&#10;Descrição gerada automaticamente">
            <a:extLst>
              <a:ext uri="{FF2B5EF4-FFF2-40B4-BE49-F238E27FC236}">
                <a16:creationId xmlns:a16="http://schemas.microsoft.com/office/drawing/2014/main" id="{DE5E82E2-F5CD-3913-1926-F78435607A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8833" b="1331"/>
          <a:stretch/>
        </p:blipFill>
        <p:spPr>
          <a:xfrm>
            <a:off x="0" y="6183517"/>
            <a:ext cx="12192000" cy="674483"/>
          </a:xfrm>
          <a:prstGeom prst="rect">
            <a:avLst/>
          </a:prstGeom>
        </p:spPr>
      </p:pic>
      <p:sp>
        <p:nvSpPr>
          <p:cNvPr id="11" name="Espaço Reservado para Texto 19">
            <a:extLst>
              <a:ext uri="{FF2B5EF4-FFF2-40B4-BE49-F238E27FC236}">
                <a16:creationId xmlns:a16="http://schemas.microsoft.com/office/drawing/2014/main" id="{313BB635-CE8E-EEF8-804C-34772CD05E17}"/>
              </a:ext>
            </a:extLst>
          </p:cNvPr>
          <p:cNvSpPr txBox="1">
            <a:spLocks/>
          </p:cNvSpPr>
          <p:nvPr/>
        </p:nvSpPr>
        <p:spPr>
          <a:xfrm>
            <a:off x="516049" y="1957787"/>
            <a:ext cx="11090494" cy="979830"/>
          </a:xfrm>
          <a:prstGeom prst="rect">
            <a:avLst/>
          </a:prstGeom>
        </p:spPr>
        <p:txBody>
          <a:bodyPr rtlCol="0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>
                <a:solidFill>
                  <a:schemeClr val="tx1"/>
                </a:solidFill>
              </a:rPr>
              <a:t>Lorem</a:t>
            </a:r>
            <a:r>
              <a:rPr lang="pt-BR" dirty="0">
                <a:solidFill>
                  <a:schemeClr val="tx1"/>
                </a:solidFill>
              </a:rPr>
              <a:t> ipsum </a:t>
            </a:r>
            <a:r>
              <a:rPr lang="pt-BR" dirty="0" err="1">
                <a:solidFill>
                  <a:schemeClr val="tx1"/>
                </a:solidFill>
              </a:rPr>
              <a:t>dolor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sit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amet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dirty="0" err="1">
                <a:solidFill>
                  <a:schemeClr val="tx1"/>
                </a:solidFill>
              </a:rPr>
              <a:t>consectetur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adipiscing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elit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  <a:p>
            <a:r>
              <a:rPr lang="pt-BR" dirty="0" err="1">
                <a:solidFill>
                  <a:schemeClr val="tx1"/>
                </a:solidFill>
              </a:rPr>
              <a:t>Phasellus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auctor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efficitur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duiet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facilisis</a:t>
            </a:r>
            <a:r>
              <a:rPr lang="pt-BR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8" name="Título 7">
            <a:extLst>
              <a:ext uri="{FF2B5EF4-FFF2-40B4-BE49-F238E27FC236}">
                <a16:creationId xmlns:a16="http://schemas.microsoft.com/office/drawing/2014/main" id="{E396DEF6-BEC9-DBB0-A3B5-03B00E7A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87" y="267245"/>
            <a:ext cx="10909426" cy="1065118"/>
          </a:xfrm>
        </p:spPr>
        <p:txBody>
          <a:bodyPr rtlCol="0">
            <a:normAutofit/>
          </a:bodyPr>
          <a:lstStyle/>
          <a:p>
            <a:pPr rtl="0"/>
            <a:r>
              <a:rPr lang="pt-BR" sz="3600" b="1" dirty="0">
                <a:solidFill>
                  <a:schemeClr val="tx1"/>
                </a:solidFill>
                <a:latin typeface="+mn-lt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244123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>
                <a16:creationId xmlns:a16="http://schemas.microsoft.com/office/drawing/2014/main" id="{F36DBC2E-C0D1-D191-9DA5-BB184DD2F9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B7530C65-198B-B36A-A23A-C37C13DFD7D5}"/>
              </a:ext>
            </a:extLst>
          </p:cNvPr>
          <p:cNvSpPr/>
          <p:nvPr/>
        </p:nvSpPr>
        <p:spPr>
          <a:xfrm>
            <a:off x="0" y="0"/>
            <a:ext cx="12192000" cy="6343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3E7A7989-69FF-FB18-5061-5C81358269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124" r="44355"/>
          <a:stretch/>
        </p:blipFill>
        <p:spPr>
          <a:xfrm>
            <a:off x="-1" y="0"/>
            <a:ext cx="1403287" cy="6851222"/>
          </a:xfrm>
          <a:prstGeom prst="rect">
            <a:avLst/>
          </a:prstGeom>
        </p:spPr>
      </p:pic>
      <p:sp>
        <p:nvSpPr>
          <p:cNvPr id="35" name="Espaço Reservado para Texto 34">
            <a:extLst>
              <a:ext uri="{FF2B5EF4-FFF2-40B4-BE49-F238E27FC236}">
                <a16:creationId xmlns:a16="http://schemas.microsoft.com/office/drawing/2014/main" id="{ADE35233-6DEE-4B97-AFFB-06DE78443B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9904" y="1956155"/>
            <a:ext cx="7939889" cy="741778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pt-BR" sz="2000" dirty="0" err="1">
                <a:solidFill>
                  <a:schemeClr val="tx1"/>
                </a:solidFill>
              </a:rPr>
              <a:t>Lorem</a:t>
            </a:r>
            <a:r>
              <a:rPr lang="pt-BR" sz="2000" dirty="0">
                <a:solidFill>
                  <a:schemeClr val="tx1"/>
                </a:solidFill>
              </a:rPr>
              <a:t> Ipsum </a:t>
            </a:r>
            <a:r>
              <a:rPr lang="pt-BR" sz="2000" dirty="0" err="1">
                <a:solidFill>
                  <a:schemeClr val="tx1"/>
                </a:solidFill>
              </a:rPr>
              <a:t>dolor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dirty="0" err="1">
                <a:solidFill>
                  <a:schemeClr val="tx1"/>
                </a:solidFill>
              </a:rPr>
              <a:t>Sit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dirty="0" err="1">
                <a:solidFill>
                  <a:schemeClr val="tx1"/>
                </a:solidFill>
              </a:rPr>
              <a:t>Amet</a:t>
            </a:r>
            <a:r>
              <a:rPr lang="pt-BR" sz="2000" dirty="0">
                <a:solidFill>
                  <a:schemeClr val="tx1"/>
                </a:solidFill>
              </a:rPr>
              <a:t>, </a:t>
            </a:r>
            <a:r>
              <a:rPr lang="pt-BR" sz="2000" dirty="0" err="1">
                <a:solidFill>
                  <a:schemeClr val="tx1"/>
                </a:solidFill>
              </a:rPr>
              <a:t>consectetur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dirty="0" err="1">
                <a:solidFill>
                  <a:schemeClr val="tx1"/>
                </a:solidFill>
              </a:rPr>
              <a:t>adipiscing</a:t>
            </a:r>
            <a:r>
              <a:rPr lang="pt-BR" sz="2000" dirty="0">
                <a:solidFill>
                  <a:schemeClr val="tx1"/>
                </a:solidFill>
              </a:rPr>
              <a:t>. </a:t>
            </a:r>
          </a:p>
          <a:p>
            <a:pPr rtl="0">
              <a:lnSpc>
                <a:spcPct val="150000"/>
              </a:lnSpc>
            </a:pPr>
            <a:r>
              <a:rPr lang="pt-BR" sz="2000" dirty="0" err="1">
                <a:solidFill>
                  <a:schemeClr val="tx1"/>
                </a:solidFill>
              </a:rPr>
              <a:t>Elit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dirty="0" err="1">
                <a:solidFill>
                  <a:schemeClr val="tx1"/>
                </a:solidFill>
              </a:rPr>
              <a:t>phasellus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dirty="0" err="1">
                <a:solidFill>
                  <a:schemeClr val="tx1"/>
                </a:solidFill>
              </a:rPr>
              <a:t>auctor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dirty="0" err="1">
                <a:solidFill>
                  <a:schemeClr val="tx1"/>
                </a:solidFill>
              </a:rPr>
              <a:t>efficitur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B11BAC48-F4C4-46FB-96DC-423C381A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904" y="715069"/>
            <a:ext cx="7939890" cy="534154"/>
          </a:xfrm>
        </p:spPr>
        <p:txBody>
          <a:bodyPr rtlCol="0"/>
          <a:lstStyle/>
          <a:p>
            <a:pPr rtl="0"/>
            <a:r>
              <a:rPr lang="pt-BR" sz="3600" dirty="0">
                <a:solidFill>
                  <a:schemeClr val="tx1"/>
                </a:solidFill>
                <a:latin typeface="+mn-lt"/>
              </a:rPr>
              <a:t>Título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0115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03170-F5F4-7446-8553-96FE355CB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6E14EF66-A62A-73E2-AE02-F1422B46CC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239F7739-050F-D1AB-1386-80A21B764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91" y="644811"/>
            <a:ext cx="10791731" cy="1065118"/>
          </a:xfrm>
        </p:spPr>
        <p:txBody>
          <a:bodyPr rtlCol="0">
            <a:normAutofit/>
          </a:bodyPr>
          <a:lstStyle/>
          <a:p>
            <a:pPr rtl="0"/>
            <a:r>
              <a:rPr lang="pt-BR" sz="3600" b="1" dirty="0">
                <a:solidFill>
                  <a:schemeClr val="tx1"/>
                </a:solidFill>
                <a:latin typeface="+mn-lt"/>
              </a:rPr>
              <a:t>Título</a:t>
            </a:r>
          </a:p>
        </p:txBody>
      </p:sp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7061401B-A65C-7037-D1A3-2A678DC93C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9067"/>
          <a:stretch/>
        </p:blipFill>
        <p:spPr>
          <a:xfrm>
            <a:off x="0" y="0"/>
            <a:ext cx="12192000" cy="749808"/>
          </a:xfrm>
          <a:prstGeom prst="rect">
            <a:avLst/>
          </a:prstGeom>
        </p:spPr>
      </p:pic>
      <p:pic>
        <p:nvPicPr>
          <p:cNvPr id="4" name="Imagem 3" descr="Padrão do plano de fundo&#10;&#10;Descrição gerada automaticamente">
            <a:extLst>
              <a:ext uri="{FF2B5EF4-FFF2-40B4-BE49-F238E27FC236}">
                <a16:creationId xmlns:a16="http://schemas.microsoft.com/office/drawing/2014/main" id="{9423FB0B-578F-9777-7D9C-964DB16D83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3156"/>
          <a:stretch/>
        </p:blipFill>
        <p:spPr>
          <a:xfrm>
            <a:off x="0" y="6388608"/>
            <a:ext cx="12192000" cy="469392"/>
          </a:xfrm>
          <a:prstGeom prst="rect">
            <a:avLst/>
          </a:prstGeom>
        </p:spPr>
      </p:pic>
      <p:sp>
        <p:nvSpPr>
          <p:cNvPr id="5" name="Espaço Reservado para Texto 19">
            <a:extLst>
              <a:ext uri="{FF2B5EF4-FFF2-40B4-BE49-F238E27FC236}">
                <a16:creationId xmlns:a16="http://schemas.microsoft.com/office/drawing/2014/main" id="{C40E0E8A-129B-FB6B-7C58-381F3194691B}"/>
              </a:ext>
            </a:extLst>
          </p:cNvPr>
          <p:cNvSpPr txBox="1">
            <a:spLocks/>
          </p:cNvSpPr>
          <p:nvPr/>
        </p:nvSpPr>
        <p:spPr>
          <a:xfrm>
            <a:off x="760491" y="2247498"/>
            <a:ext cx="10791731" cy="979830"/>
          </a:xfrm>
          <a:prstGeom prst="rect">
            <a:avLst/>
          </a:prstGeom>
        </p:spPr>
        <p:txBody>
          <a:bodyPr rtlCol="0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>
                <a:solidFill>
                  <a:schemeClr val="tx1"/>
                </a:solidFill>
              </a:rPr>
              <a:t>Lorem</a:t>
            </a:r>
            <a:r>
              <a:rPr lang="pt-BR" dirty="0">
                <a:solidFill>
                  <a:schemeClr val="tx1"/>
                </a:solidFill>
              </a:rPr>
              <a:t> ipsum </a:t>
            </a:r>
            <a:r>
              <a:rPr lang="pt-BR" dirty="0" err="1">
                <a:solidFill>
                  <a:schemeClr val="tx1"/>
                </a:solidFill>
              </a:rPr>
              <a:t>dolor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sit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amet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dirty="0" err="1">
                <a:solidFill>
                  <a:schemeClr val="tx1"/>
                </a:solidFill>
              </a:rPr>
              <a:t>consectetur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adipiscing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elit</a:t>
            </a:r>
            <a:r>
              <a:rPr lang="pt-BR" dirty="0">
                <a:solidFill>
                  <a:schemeClr val="tx1"/>
                </a:solidFill>
              </a:rPr>
              <a:t>. </a:t>
            </a:r>
            <a:r>
              <a:rPr lang="pt-BR" dirty="0" err="1">
                <a:solidFill>
                  <a:schemeClr val="tx1"/>
                </a:solidFill>
              </a:rPr>
              <a:t>Phasellus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auctor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efficitur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duiet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facilisis</a:t>
            </a:r>
            <a:r>
              <a:rPr lang="pt-BR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7625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DF8F1-BCF3-A3AC-9417-9ADF8A0A8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25E3A3A6-A16C-381B-898B-412D2A2B1DFA}"/>
              </a:ext>
            </a:extLst>
          </p:cNvPr>
          <p:cNvSpPr/>
          <p:nvPr/>
        </p:nvSpPr>
        <p:spPr>
          <a:xfrm>
            <a:off x="0" y="17507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DFED3E7-8B46-5BBD-A1D9-22CE26963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91" y="644811"/>
            <a:ext cx="10791731" cy="1065118"/>
          </a:xfrm>
        </p:spPr>
        <p:txBody>
          <a:bodyPr rtlCol="0">
            <a:normAutofit/>
          </a:bodyPr>
          <a:lstStyle/>
          <a:p>
            <a:pPr rtl="0"/>
            <a:r>
              <a:rPr lang="pt-BR" sz="3600" b="1" dirty="0">
                <a:solidFill>
                  <a:schemeClr val="tx1"/>
                </a:solidFill>
                <a:latin typeface="+mn-lt"/>
              </a:rPr>
              <a:t>Título</a:t>
            </a:r>
          </a:p>
        </p:txBody>
      </p:sp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C412B15D-5805-8869-7C9F-9620EA3928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9067"/>
          <a:stretch/>
        </p:blipFill>
        <p:spPr>
          <a:xfrm>
            <a:off x="0" y="0"/>
            <a:ext cx="12192000" cy="749808"/>
          </a:xfrm>
          <a:prstGeom prst="rect">
            <a:avLst/>
          </a:prstGeom>
        </p:spPr>
      </p:pic>
      <p:sp>
        <p:nvSpPr>
          <p:cNvPr id="5" name="Espaço Reservado para Texto 19">
            <a:extLst>
              <a:ext uri="{FF2B5EF4-FFF2-40B4-BE49-F238E27FC236}">
                <a16:creationId xmlns:a16="http://schemas.microsoft.com/office/drawing/2014/main" id="{87114B37-6CDE-6AD2-6217-94ECF8822331}"/>
              </a:ext>
            </a:extLst>
          </p:cNvPr>
          <p:cNvSpPr txBox="1">
            <a:spLocks/>
          </p:cNvSpPr>
          <p:nvPr/>
        </p:nvSpPr>
        <p:spPr>
          <a:xfrm>
            <a:off x="760491" y="2247498"/>
            <a:ext cx="10791731" cy="979830"/>
          </a:xfrm>
          <a:prstGeom prst="rect">
            <a:avLst/>
          </a:prstGeom>
        </p:spPr>
        <p:txBody>
          <a:bodyPr rtlCol="0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>
                <a:solidFill>
                  <a:schemeClr val="tx1"/>
                </a:solidFill>
              </a:rPr>
              <a:t>Lorem</a:t>
            </a:r>
            <a:r>
              <a:rPr lang="pt-BR" dirty="0">
                <a:solidFill>
                  <a:schemeClr val="tx1"/>
                </a:solidFill>
              </a:rPr>
              <a:t> ipsum </a:t>
            </a:r>
            <a:r>
              <a:rPr lang="pt-BR" dirty="0" err="1">
                <a:solidFill>
                  <a:schemeClr val="tx1"/>
                </a:solidFill>
              </a:rPr>
              <a:t>dolor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sit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amet</a:t>
            </a:r>
            <a:r>
              <a:rPr lang="pt-BR" dirty="0">
                <a:solidFill>
                  <a:schemeClr val="tx1"/>
                </a:solidFill>
              </a:rPr>
              <a:t>, </a:t>
            </a:r>
            <a:r>
              <a:rPr lang="pt-BR" dirty="0" err="1">
                <a:solidFill>
                  <a:schemeClr val="tx1"/>
                </a:solidFill>
              </a:rPr>
              <a:t>consectetur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adipiscing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elit</a:t>
            </a:r>
            <a:r>
              <a:rPr lang="pt-BR" dirty="0">
                <a:solidFill>
                  <a:schemeClr val="tx1"/>
                </a:solidFill>
              </a:rPr>
              <a:t>. </a:t>
            </a:r>
            <a:r>
              <a:rPr lang="pt-BR" dirty="0" err="1">
                <a:solidFill>
                  <a:schemeClr val="tx1"/>
                </a:solidFill>
              </a:rPr>
              <a:t>Phasellus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auctor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efficitur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duiet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facilisis</a:t>
            </a:r>
            <a:r>
              <a:rPr lang="pt-BR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1B1F459-C1ED-520D-D2BE-681522668299}"/>
              </a:ext>
            </a:extLst>
          </p:cNvPr>
          <p:cNvSpPr/>
          <p:nvPr/>
        </p:nvSpPr>
        <p:spPr>
          <a:xfrm>
            <a:off x="0" y="677381"/>
            <a:ext cx="12192000" cy="724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400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10D8D-2C6B-0393-2EEB-8E10AF162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C4B8C6DE-002C-091A-F5A9-3D916DED42D8}"/>
              </a:ext>
            </a:extLst>
          </p:cNvPr>
          <p:cNvSpPr/>
          <p:nvPr/>
        </p:nvSpPr>
        <p:spPr>
          <a:xfrm>
            <a:off x="0" y="17507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D8F5E9E4-AEC4-61FA-554D-3023526AFE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9067"/>
          <a:stretch/>
        </p:blipFill>
        <p:spPr>
          <a:xfrm>
            <a:off x="0" y="0"/>
            <a:ext cx="12192000" cy="74980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0662FA4-1EAC-9518-50B3-5F0AFDB93F60}"/>
              </a:ext>
            </a:extLst>
          </p:cNvPr>
          <p:cNvSpPr/>
          <p:nvPr/>
        </p:nvSpPr>
        <p:spPr>
          <a:xfrm>
            <a:off x="0" y="677381"/>
            <a:ext cx="12192000" cy="724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 descr="Logotipo, Ícone&#10;&#10;Descrição gerada automaticamente">
            <a:extLst>
              <a:ext uri="{FF2B5EF4-FFF2-40B4-BE49-F238E27FC236}">
                <a16:creationId xmlns:a16="http://schemas.microsoft.com/office/drawing/2014/main" id="{21F7BD28-4563-BA33-7B68-BAAA82BD3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681" y="5890690"/>
            <a:ext cx="542867" cy="504290"/>
          </a:xfrm>
          <a:prstGeom prst="rect">
            <a:avLst/>
          </a:prstGeom>
        </p:spPr>
      </p:pic>
      <p:pic>
        <p:nvPicPr>
          <p:cNvPr id="15" name="Imagem 14" descr="Texto&#10;&#10;Descrição gerada automaticamente">
            <a:extLst>
              <a:ext uri="{FF2B5EF4-FFF2-40B4-BE49-F238E27FC236}">
                <a16:creationId xmlns:a16="http://schemas.microsoft.com/office/drawing/2014/main" id="{41A89687-FF03-A56A-3DD4-FC0B4BDBE18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2583"/>
          <a:stretch/>
        </p:blipFill>
        <p:spPr>
          <a:xfrm>
            <a:off x="7540471" y="5980865"/>
            <a:ext cx="1069665" cy="323941"/>
          </a:xfrm>
          <a:prstGeom prst="rect">
            <a:avLst/>
          </a:prstGeom>
        </p:spPr>
      </p:pic>
      <p:pic>
        <p:nvPicPr>
          <p:cNvPr id="17" name="Imagem 16" descr="Forma&#10;&#10;Descrição gerada automaticamente com confiança média">
            <a:extLst>
              <a:ext uri="{FF2B5EF4-FFF2-40B4-BE49-F238E27FC236}">
                <a16:creationId xmlns:a16="http://schemas.microsoft.com/office/drawing/2014/main" id="{359AA45F-40CB-F987-4564-C6F055E844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4868" y="5907998"/>
            <a:ext cx="1327142" cy="504288"/>
          </a:xfrm>
          <a:prstGeom prst="rect">
            <a:avLst/>
          </a:prstGeom>
        </p:spPr>
      </p:pic>
      <p:pic>
        <p:nvPicPr>
          <p:cNvPr id="18" name="Imagem 17" descr="Uma imagem contendo Logotipo&#10;&#10;Descrição gerada automaticamente">
            <a:extLst>
              <a:ext uri="{FF2B5EF4-FFF2-40B4-BE49-F238E27FC236}">
                <a16:creationId xmlns:a16="http://schemas.microsoft.com/office/drawing/2014/main" id="{701FE0A9-BB21-3C4B-159F-88475C23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6224" y="5621927"/>
            <a:ext cx="853811" cy="852103"/>
          </a:xfrm>
          <a:prstGeom prst="rect">
            <a:avLst/>
          </a:prstGeom>
        </p:spPr>
      </p:pic>
      <p:pic>
        <p:nvPicPr>
          <p:cNvPr id="19" name="Imagem 18" descr="Forma&#10;&#10;Descrição gerada automaticamente com confiança baixa">
            <a:extLst>
              <a:ext uri="{FF2B5EF4-FFF2-40B4-BE49-F238E27FC236}">
                <a16:creationId xmlns:a16="http://schemas.microsoft.com/office/drawing/2014/main" id="{824B30E0-563A-8E7E-E911-A3C624F0CF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88736" y="5717688"/>
            <a:ext cx="774667" cy="694597"/>
          </a:xfrm>
          <a:prstGeom prst="rect">
            <a:avLst/>
          </a:prstGeom>
        </p:spPr>
      </p:pic>
      <p:pic>
        <p:nvPicPr>
          <p:cNvPr id="21" name="Imagem 20" descr="Imagem em preto e branco&#10;&#10;Descrição gerada automaticamente">
            <a:extLst>
              <a:ext uri="{FF2B5EF4-FFF2-40B4-BE49-F238E27FC236}">
                <a16:creationId xmlns:a16="http://schemas.microsoft.com/office/drawing/2014/main" id="{194B0303-CB7C-5303-93B2-DDC380ABE9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683" y="5814954"/>
            <a:ext cx="815379" cy="787355"/>
          </a:xfrm>
          <a:prstGeom prst="rect">
            <a:avLst/>
          </a:prstGeom>
        </p:spPr>
      </p:pic>
      <p:grpSp>
        <p:nvGrpSpPr>
          <p:cNvPr id="25" name="Agrupar 24">
            <a:extLst>
              <a:ext uri="{FF2B5EF4-FFF2-40B4-BE49-F238E27FC236}">
                <a16:creationId xmlns:a16="http://schemas.microsoft.com/office/drawing/2014/main" id="{F56CC040-6995-DA99-219B-5690AF42894D}"/>
              </a:ext>
            </a:extLst>
          </p:cNvPr>
          <p:cNvGrpSpPr/>
          <p:nvPr/>
        </p:nvGrpSpPr>
        <p:grpSpPr>
          <a:xfrm>
            <a:off x="1354155" y="5863290"/>
            <a:ext cx="747054" cy="586108"/>
            <a:chOff x="8073405" y="5305778"/>
            <a:chExt cx="730763" cy="477880"/>
          </a:xfrm>
        </p:grpSpPr>
        <p:pic>
          <p:nvPicPr>
            <p:cNvPr id="23" name="Imagem 22" descr="Forma&#10;&#10;Descrição gerada automaticamente com confiança média">
              <a:extLst>
                <a:ext uri="{FF2B5EF4-FFF2-40B4-BE49-F238E27FC236}">
                  <a16:creationId xmlns:a16="http://schemas.microsoft.com/office/drawing/2014/main" id="{00EEC812-2F1E-FADB-3EAD-30A9153FA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r="53170"/>
            <a:stretch/>
          </p:blipFill>
          <p:spPr>
            <a:xfrm>
              <a:off x="8073405" y="5305778"/>
              <a:ext cx="636029" cy="307869"/>
            </a:xfrm>
            <a:prstGeom prst="rect">
              <a:avLst/>
            </a:prstGeom>
          </p:spPr>
        </p:pic>
        <p:pic>
          <p:nvPicPr>
            <p:cNvPr id="24" name="Imagem 23" descr="Forma&#10;&#10;Descrição gerada automaticamente com confiança média">
              <a:extLst>
                <a:ext uri="{FF2B5EF4-FFF2-40B4-BE49-F238E27FC236}">
                  <a16:creationId xmlns:a16="http://schemas.microsoft.com/office/drawing/2014/main" id="{57B1793F-7142-7788-6EBD-1D3C467B2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46528" t="27596"/>
            <a:stretch/>
          </p:blipFill>
          <p:spPr>
            <a:xfrm>
              <a:off x="8077928" y="5560747"/>
              <a:ext cx="726240" cy="222911"/>
            </a:xfrm>
            <a:prstGeom prst="rect">
              <a:avLst/>
            </a:prstGeom>
          </p:spPr>
        </p:pic>
      </p:grpSp>
      <p:pic>
        <p:nvPicPr>
          <p:cNvPr id="27" name="Imagem 26" descr="Uma imagem contendo Diagrama&#10;&#10;Descrição gerada automaticamente">
            <a:extLst>
              <a:ext uri="{FF2B5EF4-FFF2-40B4-BE49-F238E27FC236}">
                <a16:creationId xmlns:a16="http://schemas.microsoft.com/office/drawing/2014/main" id="{FE62B773-4607-1599-4081-5E5386F413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99666" y="5697209"/>
            <a:ext cx="899988" cy="905100"/>
          </a:xfrm>
          <a:prstGeom prst="rect">
            <a:avLst/>
          </a:prstGeom>
        </p:spPr>
      </p:pic>
      <p:pic>
        <p:nvPicPr>
          <p:cNvPr id="29" name="Imagem 28" descr="Forma&#10;&#10;Descrição gerada automaticamente com confiança baixa">
            <a:extLst>
              <a:ext uri="{FF2B5EF4-FFF2-40B4-BE49-F238E27FC236}">
                <a16:creationId xmlns:a16="http://schemas.microsoft.com/office/drawing/2014/main" id="{A650938F-0261-BF9D-C5F2-886293BB68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98111" y="5744470"/>
            <a:ext cx="1068631" cy="701788"/>
          </a:xfrm>
          <a:prstGeom prst="rect">
            <a:avLst/>
          </a:prstGeom>
        </p:spPr>
      </p:pic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99C79239-3079-EF5C-7A2D-F4DB7BDD761B}"/>
              </a:ext>
            </a:extLst>
          </p:cNvPr>
          <p:cNvSpPr txBox="1">
            <a:spLocks/>
          </p:cNvSpPr>
          <p:nvPr/>
        </p:nvSpPr>
        <p:spPr>
          <a:xfrm>
            <a:off x="329683" y="5298377"/>
            <a:ext cx="3937059" cy="338549"/>
          </a:xfrm>
          <a:prstGeom prst="rect">
            <a:avLst/>
          </a:prstGeom>
        </p:spPr>
        <p:txBody>
          <a:bodyPr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>
                <a:solidFill>
                  <a:schemeClr val="tx1"/>
                </a:solidFill>
              </a:rPr>
              <a:t>ORGANIZAÇÃO</a:t>
            </a:r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DF2A6D00-8FA0-D79F-3E5F-29077E45BCD7}"/>
              </a:ext>
            </a:extLst>
          </p:cNvPr>
          <p:cNvSpPr txBox="1">
            <a:spLocks/>
          </p:cNvSpPr>
          <p:nvPr/>
        </p:nvSpPr>
        <p:spPr>
          <a:xfrm>
            <a:off x="6622091" y="5283378"/>
            <a:ext cx="5240226" cy="338549"/>
          </a:xfrm>
          <a:prstGeom prst="rect">
            <a:avLst/>
          </a:prstGeom>
        </p:spPr>
        <p:txBody>
          <a:bodyPr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>
                <a:solidFill>
                  <a:schemeClr val="tx1"/>
                </a:solidFill>
              </a:rPr>
              <a:t>APOIO</a:t>
            </a:r>
          </a:p>
        </p:txBody>
      </p:sp>
    </p:spTree>
    <p:extLst>
      <p:ext uri="{BB962C8B-B14F-4D97-AF65-F5344CB8AC3E}">
        <p14:creationId xmlns:p14="http://schemas.microsoft.com/office/powerpoint/2010/main" val="270071885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Personalizada 8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6993C"/>
      </a:accent1>
      <a:accent2>
        <a:srgbClr val="B0DBA1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s_slides  -  Modo de Compatibilidade" id="{69A9F636-D76F-4964-B5AB-EC85FCE6F24B}" vid="{FB94E272-3173-4022-BD94-D37C72266F53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95</Words>
  <Application>Microsoft Office PowerPoint</Application>
  <PresentationFormat>Widescreen</PresentationFormat>
  <Paragraphs>23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Retrospectiva</vt:lpstr>
      <vt:lpstr>CLIQUE PARA ADICIONAR O TÍTULO  DO TRABALHO APROVADO</vt:lpstr>
      <vt:lpstr>Apresentação do PowerPoint</vt:lpstr>
      <vt:lpstr>Título</vt:lpstr>
      <vt:lpstr>Título</vt:lpstr>
      <vt:lpstr>Título</vt:lpstr>
      <vt:lpstr>Título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Adriana Carvalho</dc:creator>
  <cp:lastModifiedBy>Adriana Carvalho</cp:lastModifiedBy>
  <cp:revision>1</cp:revision>
  <dcterms:created xsi:type="dcterms:W3CDTF">2025-01-16T00:05:34Z</dcterms:created>
  <dcterms:modified xsi:type="dcterms:W3CDTF">2025-01-16T02:13:07Z</dcterms:modified>
</cp:coreProperties>
</file>