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356" r:id="rId4"/>
    <p:sldId id="357" r:id="rId5"/>
    <p:sldId id="368" r:id="rId6"/>
    <p:sldId id="293" r:id="rId7"/>
    <p:sldId id="294" r:id="rId8"/>
    <p:sldId id="358" r:id="rId9"/>
    <p:sldId id="360" r:id="rId10"/>
    <p:sldId id="355" r:id="rId11"/>
    <p:sldId id="359" r:id="rId12"/>
    <p:sldId id="361" r:id="rId13"/>
    <p:sldId id="362" r:id="rId14"/>
    <p:sldId id="367" r:id="rId15"/>
    <p:sldId id="363" r:id="rId16"/>
    <p:sldId id="364" r:id="rId17"/>
    <p:sldId id="365" r:id="rId18"/>
    <p:sldId id="366" r:id="rId19"/>
    <p:sldId id="263" r:id="rId20"/>
    <p:sldId id="277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000"/>
    <a:srgbClr val="BE003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37967-B2F1-49C4-AFEC-D390F829882D}" v="112" dt="2026-04-27T12:32:55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1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quel De Boni" userId="7b8ef4cbbe4b6671" providerId="LiveId" clId="{DBC36F5F-7DE2-4F14-812A-FF140DE6F441}"/>
    <pc:docChg chg="custSel addSld delSld modSld">
      <pc:chgData name="Raquel De Boni" userId="7b8ef4cbbe4b6671" providerId="LiveId" clId="{DBC36F5F-7DE2-4F14-812A-FF140DE6F441}" dt="2026-04-27T12:36:21.964" v="3913" actId="20577"/>
      <pc:docMkLst>
        <pc:docMk/>
      </pc:docMkLst>
      <pc:sldChg chg="modSp mod">
        <pc:chgData name="Raquel De Boni" userId="7b8ef4cbbe4b6671" providerId="LiveId" clId="{DBC36F5F-7DE2-4F14-812A-FF140DE6F441}" dt="2026-04-27T11:58:33.908" v="3717" actId="27636"/>
        <pc:sldMkLst>
          <pc:docMk/>
          <pc:sldMk cId="2280657692" sldId="256"/>
        </pc:sldMkLst>
        <pc:spChg chg="mod">
          <ac:chgData name="Raquel De Boni" userId="7b8ef4cbbe4b6671" providerId="LiveId" clId="{DBC36F5F-7DE2-4F14-812A-FF140DE6F441}" dt="2026-04-27T02:57:57.965" v="3685" actId="1076"/>
          <ac:spMkLst>
            <pc:docMk/>
            <pc:sldMk cId="2280657692" sldId="256"/>
            <ac:spMk id="8" creationId="{7BC548EF-CDAA-0944-1E02-C90F89135BC7}"/>
          </ac:spMkLst>
        </pc:spChg>
        <pc:spChg chg="mod">
          <ac:chgData name="Raquel De Boni" userId="7b8ef4cbbe4b6671" providerId="LiveId" clId="{DBC36F5F-7DE2-4F14-812A-FF140DE6F441}" dt="2026-04-27T02:58:11.250" v="3690" actId="404"/>
          <ac:spMkLst>
            <pc:docMk/>
            <pc:sldMk cId="2280657692" sldId="256"/>
            <ac:spMk id="10" creationId="{E5544CB3-7CCA-9CC0-4C45-6A50CA9E76A7}"/>
          </ac:spMkLst>
        </pc:spChg>
        <pc:spChg chg="mod">
          <ac:chgData name="Raquel De Boni" userId="7b8ef4cbbe4b6671" providerId="LiveId" clId="{DBC36F5F-7DE2-4F14-812A-FF140DE6F441}" dt="2026-04-27T11:58:33.908" v="3717" actId="27636"/>
          <ac:spMkLst>
            <pc:docMk/>
            <pc:sldMk cId="2280657692" sldId="256"/>
            <ac:spMk id="11" creationId="{C5C60D30-A2E3-8F61-5420-FEAEFD0C99BD}"/>
          </ac:spMkLst>
        </pc:spChg>
      </pc:sldChg>
      <pc:sldChg chg="modSp del mod">
        <pc:chgData name="Raquel De Boni" userId="7b8ef4cbbe4b6671" providerId="LiveId" clId="{DBC36F5F-7DE2-4F14-812A-FF140DE6F441}" dt="2026-04-26T23:20:14.326" v="257" actId="47"/>
        <pc:sldMkLst>
          <pc:docMk/>
          <pc:sldMk cId="4127263853" sldId="257"/>
        </pc:sldMkLst>
        <pc:spChg chg="mod">
          <ac:chgData name="Raquel De Boni" userId="7b8ef4cbbe4b6671" providerId="LiveId" clId="{DBC36F5F-7DE2-4F14-812A-FF140DE6F441}" dt="2026-04-26T22:52:39.052" v="28" actId="20577"/>
          <ac:spMkLst>
            <pc:docMk/>
            <pc:sldMk cId="4127263853" sldId="257"/>
            <ac:spMk id="4" creationId="{92715A4E-E5E0-1034-BCF4-171D764EC24B}"/>
          </ac:spMkLst>
        </pc:spChg>
      </pc:sldChg>
      <pc:sldChg chg="delSp modSp del mod">
        <pc:chgData name="Raquel De Boni" userId="7b8ef4cbbe4b6671" providerId="LiveId" clId="{DBC36F5F-7DE2-4F14-812A-FF140DE6F441}" dt="2026-04-27T02:39:14.625" v="3332" actId="47"/>
        <pc:sldMkLst>
          <pc:docMk/>
          <pc:sldMk cId="2533395313" sldId="258"/>
        </pc:sldMkLst>
        <pc:spChg chg="mod">
          <ac:chgData name="Raquel De Boni" userId="7b8ef4cbbe4b6671" providerId="LiveId" clId="{DBC36F5F-7DE2-4F14-812A-FF140DE6F441}" dt="2026-04-27T02:37:12.220" v="3320" actId="20577"/>
          <ac:spMkLst>
            <pc:docMk/>
            <pc:sldMk cId="2533395313" sldId="258"/>
            <ac:spMk id="6" creationId="{83ABCFFE-1AA3-570D-B684-FC060A85174E}"/>
          </ac:spMkLst>
        </pc:spChg>
        <pc:spChg chg="del">
          <ac:chgData name="Raquel De Boni" userId="7b8ef4cbbe4b6671" providerId="LiveId" clId="{DBC36F5F-7DE2-4F14-812A-FF140DE6F441}" dt="2026-04-27T02:37:37.057" v="3322" actId="478"/>
          <ac:spMkLst>
            <pc:docMk/>
            <pc:sldMk cId="2533395313" sldId="258"/>
            <ac:spMk id="20" creationId="{8D59F5AE-6546-D047-2452-4DF7F2FAA848}"/>
          </ac:spMkLst>
        </pc:spChg>
        <pc:spChg chg="del">
          <ac:chgData name="Raquel De Boni" userId="7b8ef4cbbe4b6671" providerId="LiveId" clId="{DBC36F5F-7DE2-4F14-812A-FF140DE6F441}" dt="2026-04-27T02:37:37.057" v="3322" actId="478"/>
          <ac:spMkLst>
            <pc:docMk/>
            <pc:sldMk cId="2533395313" sldId="258"/>
            <ac:spMk id="21" creationId="{BDD6798D-36B0-E984-0732-F6A5CB7E7832}"/>
          </ac:spMkLst>
        </pc:spChg>
        <pc:spChg chg="del">
          <ac:chgData name="Raquel De Boni" userId="7b8ef4cbbe4b6671" providerId="LiveId" clId="{DBC36F5F-7DE2-4F14-812A-FF140DE6F441}" dt="2026-04-27T02:37:37.057" v="3322" actId="478"/>
          <ac:spMkLst>
            <pc:docMk/>
            <pc:sldMk cId="2533395313" sldId="258"/>
            <ac:spMk id="22" creationId="{5BE353F0-0B58-C2BF-4DC4-8134399D1AB5}"/>
          </ac:spMkLst>
        </pc:spChg>
        <pc:spChg chg="del">
          <ac:chgData name="Raquel De Boni" userId="7b8ef4cbbe4b6671" providerId="LiveId" clId="{DBC36F5F-7DE2-4F14-812A-FF140DE6F441}" dt="2026-04-27T02:37:40.837" v="3323" actId="478"/>
          <ac:spMkLst>
            <pc:docMk/>
            <pc:sldMk cId="2533395313" sldId="258"/>
            <ac:spMk id="26" creationId="{4A9FE2A0-4CF6-0E7B-59B2-0BFCC8C7B093}"/>
          </ac:spMkLst>
        </pc:spChg>
        <pc:picChg chg="del">
          <ac:chgData name="Raquel De Boni" userId="7b8ef4cbbe4b6671" providerId="LiveId" clId="{DBC36F5F-7DE2-4F14-812A-FF140DE6F441}" dt="2026-04-27T02:37:31.152" v="3321" actId="478"/>
          <ac:picMkLst>
            <pc:docMk/>
            <pc:sldMk cId="2533395313" sldId="258"/>
            <ac:picMk id="5" creationId="{362AF611-A903-972E-0E53-96D7B92839F1}"/>
          </ac:picMkLst>
        </pc:picChg>
        <pc:picChg chg="del">
          <ac:chgData name="Raquel De Boni" userId="7b8ef4cbbe4b6671" providerId="LiveId" clId="{DBC36F5F-7DE2-4F14-812A-FF140DE6F441}" dt="2026-04-27T02:37:37.057" v="3322" actId="478"/>
          <ac:picMkLst>
            <pc:docMk/>
            <pc:sldMk cId="2533395313" sldId="258"/>
            <ac:picMk id="9" creationId="{E8DAE707-147B-A016-5620-7AE0B579BB74}"/>
          </ac:picMkLst>
        </pc:picChg>
        <pc:picChg chg="del">
          <ac:chgData name="Raquel De Boni" userId="7b8ef4cbbe4b6671" providerId="LiveId" clId="{DBC36F5F-7DE2-4F14-812A-FF140DE6F441}" dt="2026-04-27T02:37:37.057" v="3322" actId="478"/>
          <ac:picMkLst>
            <pc:docMk/>
            <pc:sldMk cId="2533395313" sldId="258"/>
            <ac:picMk id="11" creationId="{54126C78-B6B6-529A-9991-2344D1BF2555}"/>
          </ac:picMkLst>
        </pc:picChg>
        <pc:picChg chg="del">
          <ac:chgData name="Raquel De Boni" userId="7b8ef4cbbe4b6671" providerId="LiveId" clId="{DBC36F5F-7DE2-4F14-812A-FF140DE6F441}" dt="2026-04-27T02:37:37.057" v="3322" actId="478"/>
          <ac:picMkLst>
            <pc:docMk/>
            <pc:sldMk cId="2533395313" sldId="258"/>
            <ac:picMk id="17" creationId="{B50DE1D0-E51D-E3E4-6124-74E07EC659A5}"/>
          </ac:picMkLst>
        </pc:picChg>
        <pc:picChg chg="del">
          <ac:chgData name="Raquel De Boni" userId="7b8ef4cbbe4b6671" providerId="LiveId" clId="{DBC36F5F-7DE2-4F14-812A-FF140DE6F441}" dt="2026-04-27T02:37:37.057" v="3322" actId="478"/>
          <ac:picMkLst>
            <pc:docMk/>
            <pc:sldMk cId="2533395313" sldId="258"/>
            <ac:picMk id="19" creationId="{573B0211-DEC0-A2CB-60C4-924D67CCF7AE}"/>
          </ac:picMkLst>
        </pc:picChg>
      </pc:sldChg>
      <pc:sldChg chg="del">
        <pc:chgData name="Raquel De Boni" userId="7b8ef4cbbe4b6671" providerId="LiveId" clId="{DBC36F5F-7DE2-4F14-812A-FF140DE6F441}" dt="2026-04-27T02:36:56.758" v="3315" actId="47"/>
        <pc:sldMkLst>
          <pc:docMk/>
          <pc:sldMk cId="780557313" sldId="259"/>
        </pc:sldMkLst>
      </pc:sldChg>
      <pc:sldChg chg="modSp add mod">
        <pc:chgData name="Raquel De Boni" userId="7b8ef4cbbe4b6671" providerId="LiveId" clId="{DBC36F5F-7DE2-4F14-812A-FF140DE6F441}" dt="2026-04-27T12:28:19.619" v="3719" actId="1076"/>
        <pc:sldMkLst>
          <pc:docMk/>
          <pc:sldMk cId="3150037354" sldId="260"/>
        </pc:sldMkLst>
        <pc:spChg chg="mod">
          <ac:chgData name="Raquel De Boni" userId="7b8ef4cbbe4b6671" providerId="LiveId" clId="{DBC36F5F-7DE2-4F14-812A-FF140DE6F441}" dt="2026-04-26T23:36:04.267" v="510" actId="6549"/>
          <ac:spMkLst>
            <pc:docMk/>
            <pc:sldMk cId="3150037354" sldId="260"/>
            <ac:spMk id="2" creationId="{7850E30C-E52C-623E-D49C-C36C34111749}"/>
          </ac:spMkLst>
        </pc:spChg>
        <pc:spChg chg="mod">
          <ac:chgData name="Raquel De Boni" userId="7b8ef4cbbe4b6671" providerId="LiveId" clId="{DBC36F5F-7DE2-4F14-812A-FF140DE6F441}" dt="2026-04-27T01:40:35.722" v="1592" actId="403"/>
          <ac:spMkLst>
            <pc:docMk/>
            <pc:sldMk cId="3150037354" sldId="260"/>
            <ac:spMk id="4098" creationId="{12BD5CA9-4F0E-A5E7-000D-3EC87B00F78B}"/>
          </ac:spMkLst>
        </pc:spChg>
        <pc:spChg chg="mod">
          <ac:chgData name="Raquel De Boni" userId="7b8ef4cbbe4b6671" providerId="LiveId" clId="{DBC36F5F-7DE2-4F14-812A-FF140DE6F441}" dt="2026-04-27T12:28:19.619" v="3719" actId="1076"/>
          <ac:spMkLst>
            <pc:docMk/>
            <pc:sldMk cId="3150037354" sldId="260"/>
            <ac:spMk id="4099" creationId="{35EFFAAC-AC8B-1FB5-4960-DF2DFE45CBFD}"/>
          </ac:spMkLst>
        </pc:spChg>
      </pc:sldChg>
      <pc:sldChg chg="modSp add mod">
        <pc:chgData name="Raquel De Boni" userId="7b8ef4cbbe4b6671" providerId="LiveId" clId="{DBC36F5F-7DE2-4F14-812A-FF140DE6F441}" dt="2026-04-27T02:53:26.857" v="3618" actId="1076"/>
        <pc:sldMkLst>
          <pc:docMk/>
          <pc:sldMk cId="2271555110" sldId="263"/>
        </pc:sldMkLst>
        <pc:spChg chg="mod">
          <ac:chgData name="Raquel De Boni" userId="7b8ef4cbbe4b6671" providerId="LiveId" clId="{DBC36F5F-7DE2-4F14-812A-FF140DE6F441}" dt="2026-04-27T02:53:11.163" v="3614" actId="2711"/>
          <ac:spMkLst>
            <pc:docMk/>
            <pc:sldMk cId="2271555110" sldId="263"/>
            <ac:spMk id="2" creationId="{84CCD728-26E7-A57D-57E6-DE09BC62FA0A}"/>
          </ac:spMkLst>
        </pc:spChg>
        <pc:spChg chg="mod">
          <ac:chgData name="Raquel De Boni" userId="7b8ef4cbbe4b6671" providerId="LiveId" clId="{DBC36F5F-7DE2-4F14-812A-FF140DE6F441}" dt="2026-04-27T02:53:24.436" v="3617" actId="27636"/>
          <ac:spMkLst>
            <pc:docMk/>
            <pc:sldMk cId="2271555110" sldId="263"/>
            <ac:spMk id="3" creationId="{CA91F6C9-1B25-8FE2-8011-3F1272BF671A}"/>
          </ac:spMkLst>
        </pc:spChg>
        <pc:spChg chg="mod">
          <ac:chgData name="Raquel De Boni" userId="7b8ef4cbbe4b6671" providerId="LiveId" clId="{DBC36F5F-7DE2-4F14-812A-FF140DE6F441}" dt="2026-04-27T02:53:11.163" v="3614" actId="2711"/>
          <ac:spMkLst>
            <pc:docMk/>
            <pc:sldMk cId="2271555110" sldId="263"/>
            <ac:spMk id="7" creationId="{E9FA6398-A7BF-2E7E-C72F-DF9E3307EE77}"/>
          </ac:spMkLst>
        </pc:spChg>
        <pc:picChg chg="mod">
          <ac:chgData name="Raquel De Boni" userId="7b8ef4cbbe4b6671" providerId="LiveId" clId="{DBC36F5F-7DE2-4F14-812A-FF140DE6F441}" dt="2026-04-27T02:53:26.857" v="3618" actId="1076"/>
          <ac:picMkLst>
            <pc:docMk/>
            <pc:sldMk cId="2271555110" sldId="263"/>
            <ac:picMk id="6" creationId="{F36E9CBE-97D7-A9A3-B183-38146A49E45D}"/>
          </ac:picMkLst>
        </pc:picChg>
      </pc:sldChg>
      <pc:sldChg chg="addSp delSp modSp add mod">
        <pc:chgData name="Raquel De Boni" userId="7b8ef4cbbe4b6671" providerId="LiveId" clId="{DBC36F5F-7DE2-4F14-812A-FF140DE6F441}" dt="2026-04-27T02:53:40.854" v="3619" actId="1076"/>
        <pc:sldMkLst>
          <pc:docMk/>
          <pc:sldMk cId="1906973824" sldId="277"/>
        </pc:sldMkLst>
        <pc:spChg chg="del">
          <ac:chgData name="Raquel De Boni" userId="7b8ef4cbbe4b6671" providerId="LiveId" clId="{DBC36F5F-7DE2-4F14-812A-FF140DE6F441}" dt="2026-04-27T02:38:26.760" v="3327" actId="478"/>
          <ac:spMkLst>
            <pc:docMk/>
            <pc:sldMk cId="1906973824" sldId="277"/>
            <ac:spMk id="4" creationId="{0A0050F1-6B00-9290-E52D-34CE4A8C38CD}"/>
          </ac:spMkLst>
        </pc:spChg>
        <pc:spChg chg="del">
          <ac:chgData name="Raquel De Boni" userId="7b8ef4cbbe4b6671" providerId="LiveId" clId="{DBC36F5F-7DE2-4F14-812A-FF140DE6F441}" dt="2026-04-27T02:38:37.971" v="3330" actId="478"/>
          <ac:spMkLst>
            <pc:docMk/>
            <pc:sldMk cId="1906973824" sldId="277"/>
            <ac:spMk id="6" creationId="{02B9C3AA-86EF-5D54-0212-0A6A0E4504FC}"/>
          </ac:spMkLst>
        </pc:spChg>
        <pc:spChg chg="mod">
          <ac:chgData name="Raquel De Boni" userId="7b8ef4cbbe4b6671" providerId="LiveId" clId="{DBC36F5F-7DE2-4F14-812A-FF140DE6F441}" dt="2026-04-27T02:42:04.028" v="3370" actId="1076"/>
          <ac:spMkLst>
            <pc:docMk/>
            <pc:sldMk cId="1906973824" sldId="277"/>
            <ac:spMk id="7" creationId="{64DC2F60-28C6-B45D-DB6F-C000F2C52D0D}"/>
          </ac:spMkLst>
        </pc:spChg>
        <pc:spChg chg="add del mod">
          <ac:chgData name="Raquel De Boni" userId="7b8ef4cbbe4b6671" providerId="LiveId" clId="{DBC36F5F-7DE2-4F14-812A-FF140DE6F441}" dt="2026-04-27T02:38:19.892" v="3326" actId="478"/>
          <ac:spMkLst>
            <pc:docMk/>
            <pc:sldMk cId="1906973824" sldId="277"/>
            <ac:spMk id="11" creationId="{A536D446-0B09-ABD7-AC8F-F21C758CD21A}"/>
          </ac:spMkLst>
        </pc:spChg>
        <pc:spChg chg="del mod">
          <ac:chgData name="Raquel De Boni" userId="7b8ef4cbbe4b6671" providerId="LiveId" clId="{DBC36F5F-7DE2-4F14-812A-FF140DE6F441}" dt="2026-04-27T02:39:46.860" v="3336" actId="21"/>
          <ac:spMkLst>
            <pc:docMk/>
            <pc:sldMk cId="1906973824" sldId="277"/>
            <ac:spMk id="12" creationId="{084DFA6A-F7EC-1F12-F34E-1D1DA2E9D85F}"/>
          </ac:spMkLst>
        </pc:spChg>
        <pc:spChg chg="add del mod">
          <ac:chgData name="Raquel De Boni" userId="7b8ef4cbbe4b6671" providerId="LiveId" clId="{DBC36F5F-7DE2-4F14-812A-FF140DE6F441}" dt="2026-04-27T02:38:32.863" v="3329" actId="478"/>
          <ac:spMkLst>
            <pc:docMk/>
            <pc:sldMk cId="1906973824" sldId="277"/>
            <ac:spMk id="14" creationId="{600F99AD-DBD9-87B0-8B67-B76ECF977DF3}"/>
          </ac:spMkLst>
        </pc:spChg>
        <pc:spChg chg="add del mod">
          <ac:chgData name="Raquel De Boni" userId="7b8ef4cbbe4b6671" providerId="LiveId" clId="{DBC36F5F-7DE2-4F14-812A-FF140DE6F441}" dt="2026-04-27T02:39:27.663" v="3334" actId="478"/>
          <ac:spMkLst>
            <pc:docMk/>
            <pc:sldMk cId="1906973824" sldId="277"/>
            <ac:spMk id="16" creationId="{1D017B64-243A-C539-7E79-A854B9E6551E}"/>
          </ac:spMkLst>
        </pc:spChg>
        <pc:spChg chg="add del mod">
          <ac:chgData name="Raquel De Boni" userId="7b8ef4cbbe4b6671" providerId="LiveId" clId="{DBC36F5F-7DE2-4F14-812A-FF140DE6F441}" dt="2026-04-27T02:38:29.494" v="3328" actId="478"/>
          <ac:spMkLst>
            <pc:docMk/>
            <pc:sldMk cId="1906973824" sldId="277"/>
            <ac:spMk id="18" creationId="{0371C31C-267A-1C80-EECB-BDF26055E19C}"/>
          </ac:spMkLst>
        </pc:spChg>
        <pc:spChg chg="add mod">
          <ac:chgData name="Raquel De Boni" userId="7b8ef4cbbe4b6671" providerId="LiveId" clId="{DBC36F5F-7DE2-4F14-812A-FF140DE6F441}" dt="2026-04-27T02:52:30.323" v="3612" actId="403"/>
          <ac:spMkLst>
            <pc:docMk/>
            <pc:sldMk cId="1906973824" sldId="277"/>
            <ac:spMk id="20" creationId="{D6963F4C-03F3-3A79-7EC5-9CAA3234A5ED}"/>
          </ac:spMkLst>
        </pc:spChg>
        <pc:spChg chg="add mod">
          <ac:chgData name="Raquel De Boni" userId="7b8ef4cbbe4b6671" providerId="LiveId" clId="{DBC36F5F-7DE2-4F14-812A-FF140DE6F441}" dt="2026-04-27T02:52:18.675" v="3611" actId="2711"/>
          <ac:spMkLst>
            <pc:docMk/>
            <pc:sldMk cId="1906973824" sldId="277"/>
            <ac:spMk id="23" creationId="{57A501F6-3720-9907-C495-0467BB96DDFF}"/>
          </ac:spMkLst>
        </pc:spChg>
        <pc:spChg chg="mod">
          <ac:chgData name="Raquel De Boni" userId="7b8ef4cbbe4b6671" providerId="LiveId" clId="{DBC36F5F-7DE2-4F14-812A-FF140DE6F441}" dt="2026-04-27T02:53:40.854" v="3619" actId="1076"/>
          <ac:spMkLst>
            <pc:docMk/>
            <pc:sldMk cId="1906973824" sldId="277"/>
            <ac:spMk id="19458" creationId="{24D68C1A-AB4B-F10F-35CC-A8A69707C1B3}"/>
          </ac:spMkLst>
        </pc:spChg>
        <pc:spChg chg="del">
          <ac:chgData name="Raquel De Boni" userId="7b8ef4cbbe4b6671" providerId="LiveId" clId="{DBC36F5F-7DE2-4F14-812A-FF140DE6F441}" dt="2026-04-27T02:38:16.034" v="3325" actId="478"/>
          <ac:spMkLst>
            <pc:docMk/>
            <pc:sldMk cId="1906973824" sldId="277"/>
            <ac:spMk id="19459" creationId="{6E75A59C-CD35-4AB2-4A30-B5BF94A36DD1}"/>
          </ac:spMkLst>
        </pc:spChg>
        <pc:spChg chg="del">
          <ac:chgData name="Raquel De Boni" userId="7b8ef4cbbe4b6671" providerId="LiveId" clId="{DBC36F5F-7DE2-4F14-812A-FF140DE6F441}" dt="2026-04-27T02:38:16.034" v="3325" actId="478"/>
          <ac:spMkLst>
            <pc:docMk/>
            <pc:sldMk cId="1906973824" sldId="277"/>
            <ac:spMk id="19461" creationId="{C8BC3B5B-756B-16F5-746C-4773B3F0610A}"/>
          </ac:spMkLst>
        </pc:spChg>
        <pc:spChg chg="del">
          <ac:chgData name="Raquel De Boni" userId="7b8ef4cbbe4b6671" providerId="LiveId" clId="{DBC36F5F-7DE2-4F14-812A-FF140DE6F441}" dt="2026-04-27T02:38:16.034" v="3325" actId="478"/>
          <ac:spMkLst>
            <pc:docMk/>
            <pc:sldMk cId="1906973824" sldId="277"/>
            <ac:spMk id="19462" creationId="{54FA9FA3-5375-B666-AB2C-ADB1A41371C3}"/>
          </ac:spMkLst>
        </pc:spChg>
        <pc:spChg chg="mod">
          <ac:chgData name="Raquel De Boni" userId="7b8ef4cbbe4b6671" providerId="LiveId" clId="{DBC36F5F-7DE2-4F14-812A-FF140DE6F441}" dt="2026-04-27T02:52:18.675" v="3611" actId="2711"/>
          <ac:spMkLst>
            <pc:docMk/>
            <pc:sldMk cId="1906973824" sldId="277"/>
            <ac:spMk id="19463" creationId="{04F35753-807E-6FE7-C6FE-C1B6C418DB33}"/>
          </ac:spMkLst>
        </pc:spChg>
        <pc:grpChg chg="mod">
          <ac:chgData name="Raquel De Boni" userId="7b8ef4cbbe4b6671" providerId="LiveId" clId="{DBC36F5F-7DE2-4F14-812A-FF140DE6F441}" dt="2026-04-27T02:52:18.675" v="3611" actId="2711"/>
          <ac:grpSpMkLst>
            <pc:docMk/>
            <pc:sldMk cId="1906973824" sldId="277"/>
            <ac:grpSpMk id="10" creationId="{E5A7BA8D-8AEC-43D4-F106-92D2E2933985}"/>
          </ac:grpSpMkLst>
        </pc:grpChg>
        <pc:picChg chg="del mod">
          <ac:chgData name="Raquel De Boni" userId="7b8ef4cbbe4b6671" providerId="LiveId" clId="{DBC36F5F-7DE2-4F14-812A-FF140DE6F441}" dt="2026-04-27T02:39:46.860" v="3336" actId="21"/>
          <ac:picMkLst>
            <pc:docMk/>
            <pc:sldMk cId="1906973824" sldId="277"/>
            <ac:picMk id="2" creationId="{9ADAA377-038C-1D1A-4D8F-E9A75FADC2E9}"/>
          </ac:picMkLst>
        </pc:picChg>
        <pc:picChg chg="del">
          <ac:chgData name="Raquel De Boni" userId="7b8ef4cbbe4b6671" providerId="LiveId" clId="{DBC36F5F-7DE2-4F14-812A-FF140DE6F441}" dt="2026-04-27T02:39:32.959" v="3335" actId="478"/>
          <ac:picMkLst>
            <pc:docMk/>
            <pc:sldMk cId="1906973824" sldId="277"/>
            <ac:picMk id="3" creationId="{404557A9-8DEA-00EF-E948-8042CD9C79DB}"/>
          </ac:picMkLst>
        </pc:picChg>
        <pc:picChg chg="mod">
          <ac:chgData name="Raquel De Boni" userId="7b8ef4cbbe4b6671" providerId="LiveId" clId="{DBC36F5F-7DE2-4F14-812A-FF140DE6F441}" dt="2026-04-27T02:41:02.025" v="3356" actId="14100"/>
          <ac:picMkLst>
            <pc:docMk/>
            <pc:sldMk cId="1906973824" sldId="277"/>
            <ac:picMk id="5" creationId="{FE8B1F08-1A3C-6AFE-A396-2435CB35B1D7}"/>
          </ac:picMkLst>
        </pc:picChg>
        <pc:picChg chg="mod">
          <ac:chgData name="Raquel De Boni" userId="7b8ef4cbbe4b6671" providerId="LiveId" clId="{DBC36F5F-7DE2-4F14-812A-FF140DE6F441}" dt="2026-04-27T02:41:10.455" v="3358" actId="1076"/>
          <ac:picMkLst>
            <pc:docMk/>
            <pc:sldMk cId="1906973824" sldId="277"/>
            <ac:picMk id="9" creationId="{F705C1C3-3C82-BC1E-BF5B-CAF66117CD14}"/>
          </ac:picMkLst>
        </pc:picChg>
        <pc:picChg chg="add mod">
          <ac:chgData name="Raquel De Boni" userId="7b8ef4cbbe4b6671" providerId="LiveId" clId="{DBC36F5F-7DE2-4F14-812A-FF140DE6F441}" dt="2026-04-27T02:39:10.173" v="3331"/>
          <ac:picMkLst>
            <pc:docMk/>
            <pc:sldMk cId="1906973824" sldId="277"/>
            <ac:picMk id="19" creationId="{87AA9F5F-9872-18AE-782B-52E396BA34A7}"/>
          </ac:picMkLst>
        </pc:picChg>
        <pc:picChg chg="add mod">
          <ac:chgData name="Raquel De Boni" userId="7b8ef4cbbe4b6671" providerId="LiveId" clId="{DBC36F5F-7DE2-4F14-812A-FF140DE6F441}" dt="2026-04-27T02:52:18.675" v="3611" actId="2711"/>
          <ac:picMkLst>
            <pc:docMk/>
            <pc:sldMk cId="1906973824" sldId="277"/>
            <ac:picMk id="21" creationId="{39307091-F1E8-0B27-B50C-4C331F88AF95}"/>
          </ac:picMkLst>
        </pc:picChg>
        <pc:picChg chg="add mod">
          <ac:chgData name="Raquel De Boni" userId="7b8ef4cbbe4b6671" providerId="LiveId" clId="{DBC36F5F-7DE2-4F14-812A-FF140DE6F441}" dt="2026-04-27T02:52:18.675" v="3611" actId="2711"/>
          <ac:picMkLst>
            <pc:docMk/>
            <pc:sldMk cId="1906973824" sldId="277"/>
            <ac:picMk id="22" creationId="{4B420C35-8D4F-C336-28AA-AFC0F6274B2A}"/>
          </ac:picMkLst>
        </pc:picChg>
        <pc:picChg chg="del mod">
          <ac:chgData name="Raquel De Boni" userId="7b8ef4cbbe4b6671" providerId="LiveId" clId="{DBC36F5F-7DE2-4F14-812A-FF140DE6F441}" dt="2026-04-27T02:39:46.860" v="3336" actId="21"/>
          <ac:picMkLst>
            <pc:docMk/>
            <pc:sldMk cId="1906973824" sldId="277"/>
            <ac:picMk id="19465" creationId="{DF2A8F3E-8996-E978-35E3-08FDC522E56A}"/>
          </ac:picMkLst>
        </pc:picChg>
      </pc:sldChg>
      <pc:sldChg chg="delSp modSp add mod">
        <pc:chgData name="Raquel De Boni" userId="7b8ef4cbbe4b6671" providerId="LiveId" clId="{DBC36F5F-7DE2-4F14-812A-FF140DE6F441}" dt="2026-04-27T12:31:07.894" v="3899" actId="478"/>
        <pc:sldMkLst>
          <pc:docMk/>
          <pc:sldMk cId="4123161286" sldId="293"/>
        </pc:sldMkLst>
        <pc:spChg chg="del">
          <ac:chgData name="Raquel De Boni" userId="7b8ef4cbbe4b6671" providerId="LiveId" clId="{DBC36F5F-7DE2-4F14-812A-FF140DE6F441}" dt="2026-04-27T12:31:07.894" v="3899" actId="478"/>
          <ac:spMkLst>
            <pc:docMk/>
            <pc:sldMk cId="4123161286" sldId="293"/>
            <ac:spMk id="9" creationId="{C270E04F-9919-F574-D786-F5BFC607DA2D}"/>
          </ac:spMkLst>
        </pc:spChg>
        <pc:spChg chg="mod">
          <ac:chgData name="Raquel De Boni" userId="7b8ef4cbbe4b6671" providerId="LiveId" clId="{DBC36F5F-7DE2-4F14-812A-FF140DE6F441}" dt="2026-04-27T01:40:17.675" v="1589" actId="1076"/>
          <ac:spMkLst>
            <pc:docMk/>
            <pc:sldMk cId="4123161286" sldId="293"/>
            <ac:spMk id="6146" creationId="{0A138BFE-7A00-BB78-4871-D4D13BD1294B}"/>
          </ac:spMkLst>
        </pc:spChg>
      </pc:sldChg>
      <pc:sldChg chg="addSp modSp add mod">
        <pc:chgData name="Raquel De Boni" userId="7b8ef4cbbe4b6671" providerId="LiveId" clId="{DBC36F5F-7DE2-4F14-812A-FF140DE6F441}" dt="2026-04-27T12:31:26.477" v="3900" actId="113"/>
        <pc:sldMkLst>
          <pc:docMk/>
          <pc:sldMk cId="1001937897" sldId="294"/>
        </pc:sldMkLst>
        <pc:spChg chg="add mod">
          <ac:chgData name="Raquel De Boni" userId="7b8ef4cbbe4b6671" providerId="LiveId" clId="{DBC36F5F-7DE2-4F14-812A-FF140DE6F441}" dt="2026-04-27T00:20:24.300" v="807" actId="1076"/>
          <ac:spMkLst>
            <pc:docMk/>
            <pc:sldMk cId="1001937897" sldId="294"/>
            <ac:spMk id="6" creationId="{D79457C3-4840-A643-900B-537D4AB806EB}"/>
          </ac:spMkLst>
        </pc:spChg>
        <pc:spChg chg="mod">
          <ac:chgData name="Raquel De Boni" userId="7b8ef4cbbe4b6671" providerId="LiveId" clId="{DBC36F5F-7DE2-4F14-812A-FF140DE6F441}" dt="2026-04-27T01:40:55.992" v="1593" actId="113"/>
          <ac:spMkLst>
            <pc:docMk/>
            <pc:sldMk cId="1001937897" sldId="294"/>
            <ac:spMk id="7170" creationId="{4249D76B-76FE-FE30-6832-E9749FE1505F}"/>
          </ac:spMkLst>
        </pc:spChg>
        <pc:spChg chg="mod">
          <ac:chgData name="Raquel De Boni" userId="7b8ef4cbbe4b6671" providerId="LiveId" clId="{DBC36F5F-7DE2-4F14-812A-FF140DE6F441}" dt="2026-04-27T12:31:26.477" v="3900" actId="113"/>
          <ac:spMkLst>
            <pc:docMk/>
            <pc:sldMk cId="1001937897" sldId="294"/>
            <ac:spMk id="7171" creationId="{8B6DA51C-A1A6-14D4-0030-223F81DB2A88}"/>
          </ac:spMkLst>
        </pc:spChg>
        <pc:graphicFrameChg chg="add mod">
          <ac:chgData name="Raquel De Boni" userId="7b8ef4cbbe4b6671" providerId="LiveId" clId="{DBC36F5F-7DE2-4F14-812A-FF140DE6F441}" dt="2026-04-27T02:56:12.992" v="3634"/>
          <ac:graphicFrameMkLst>
            <pc:docMk/>
            <pc:sldMk cId="1001937897" sldId="294"/>
            <ac:graphicFrameMk id="4" creationId="{8A662A3E-22C3-060E-1D04-99F8C525B7C1}"/>
          </ac:graphicFrameMkLst>
        </pc:graphicFrameChg>
      </pc:sldChg>
      <pc:sldChg chg="add del">
        <pc:chgData name="Raquel De Boni" userId="7b8ef4cbbe4b6671" providerId="LiveId" clId="{DBC36F5F-7DE2-4F14-812A-FF140DE6F441}" dt="2026-04-27T00:25:53.211" v="829" actId="47"/>
        <pc:sldMkLst>
          <pc:docMk/>
          <pc:sldMk cId="506646640" sldId="297"/>
        </pc:sldMkLst>
      </pc:sldChg>
      <pc:sldChg chg="modSp add del mod">
        <pc:chgData name="Raquel De Boni" userId="7b8ef4cbbe4b6671" providerId="LiveId" clId="{DBC36F5F-7DE2-4F14-812A-FF140DE6F441}" dt="2026-04-27T00:24:57.749" v="823" actId="47"/>
        <pc:sldMkLst>
          <pc:docMk/>
          <pc:sldMk cId="639956382" sldId="308"/>
        </pc:sldMkLst>
        <pc:picChg chg="mod">
          <ac:chgData name="Raquel De Boni" userId="7b8ef4cbbe4b6671" providerId="LiveId" clId="{DBC36F5F-7DE2-4F14-812A-FF140DE6F441}" dt="2026-04-27T00:24:41.027" v="821" actId="1076"/>
          <ac:picMkLst>
            <pc:docMk/>
            <pc:sldMk cId="639956382" sldId="308"/>
            <ac:picMk id="4" creationId="{B45D32E9-2B71-1F6A-5BDF-59AF4A9D62DE}"/>
          </ac:picMkLst>
        </pc:picChg>
      </pc:sldChg>
      <pc:sldChg chg="addSp delSp modSp add mod modAnim">
        <pc:chgData name="Raquel De Boni" userId="7b8ef4cbbe4b6671" providerId="LiveId" clId="{DBC36F5F-7DE2-4F14-812A-FF140DE6F441}" dt="2026-04-27T12:33:18.060" v="3906" actId="2711"/>
        <pc:sldMkLst>
          <pc:docMk/>
          <pc:sldMk cId="79322300" sldId="355"/>
        </pc:sldMkLst>
        <pc:spChg chg="del mod">
          <ac:chgData name="Raquel De Boni" userId="7b8ef4cbbe4b6671" providerId="LiveId" clId="{DBC36F5F-7DE2-4F14-812A-FF140DE6F441}" dt="2026-04-27T00:26:23.102" v="835" actId="478"/>
          <ac:spMkLst>
            <pc:docMk/>
            <pc:sldMk cId="79322300" sldId="355"/>
            <ac:spMk id="2" creationId="{CF79E2E0-AB56-3341-28DB-FD26CC9CCB1F}"/>
          </ac:spMkLst>
        </pc:spChg>
        <pc:spChg chg="del mod">
          <ac:chgData name="Raquel De Boni" userId="7b8ef4cbbe4b6671" providerId="LiveId" clId="{DBC36F5F-7DE2-4F14-812A-FF140DE6F441}" dt="2026-04-27T00:26:26.617" v="836" actId="478"/>
          <ac:spMkLst>
            <pc:docMk/>
            <pc:sldMk cId="79322300" sldId="355"/>
            <ac:spMk id="3" creationId="{B76565A8-19A4-FAD4-23A5-8E6059C2005A}"/>
          </ac:spMkLst>
        </pc:spChg>
        <pc:spChg chg="add del mod">
          <ac:chgData name="Raquel De Boni" userId="7b8ef4cbbe4b6671" providerId="LiveId" clId="{DBC36F5F-7DE2-4F14-812A-FF140DE6F441}" dt="2026-04-27T00:26:38.672" v="838" actId="478"/>
          <ac:spMkLst>
            <pc:docMk/>
            <pc:sldMk cId="79322300" sldId="355"/>
            <ac:spMk id="6" creationId="{3BB1C42E-D00C-EF7B-1396-1DBE2647E29D}"/>
          </ac:spMkLst>
        </pc:spChg>
        <pc:spChg chg="add del mod">
          <ac:chgData name="Raquel De Boni" userId="7b8ef4cbbe4b6671" providerId="LiveId" clId="{DBC36F5F-7DE2-4F14-812A-FF140DE6F441}" dt="2026-04-27T00:40:01.833" v="916" actId="478"/>
          <ac:spMkLst>
            <pc:docMk/>
            <pc:sldMk cId="79322300" sldId="355"/>
            <ac:spMk id="16" creationId="{709296F3-DA13-D9AC-C44F-880CF88FB8E0}"/>
          </ac:spMkLst>
        </pc:spChg>
        <pc:spChg chg="mod">
          <ac:chgData name="Raquel De Boni" userId="7b8ef4cbbe4b6671" providerId="LiveId" clId="{DBC36F5F-7DE2-4F14-812A-FF140DE6F441}" dt="2026-04-27T12:33:18.060" v="3906" actId="2711"/>
          <ac:spMkLst>
            <pc:docMk/>
            <pc:sldMk cId="79322300" sldId="355"/>
            <ac:spMk id="17" creationId="{7E0C41EB-7B65-CE2D-137F-BED29FCC07FA}"/>
          </ac:spMkLst>
        </pc:spChg>
        <pc:spChg chg="add mod">
          <ac:chgData name="Raquel De Boni" userId="7b8ef4cbbe4b6671" providerId="LiveId" clId="{DBC36F5F-7DE2-4F14-812A-FF140DE6F441}" dt="2026-04-27T01:41:15.119" v="1596" actId="113"/>
          <ac:spMkLst>
            <pc:docMk/>
            <pc:sldMk cId="79322300" sldId="355"/>
            <ac:spMk id="18" creationId="{E4DF1C46-EAB3-92B4-8C80-F308253167FF}"/>
          </ac:spMkLst>
        </pc:spChg>
        <pc:grpChg chg="mod">
          <ac:chgData name="Raquel De Boni" userId="7b8ef4cbbe4b6671" providerId="LiveId" clId="{DBC36F5F-7DE2-4F14-812A-FF140DE6F441}" dt="2026-04-27T00:40:13.690" v="917" actId="1076"/>
          <ac:grpSpMkLst>
            <pc:docMk/>
            <pc:sldMk cId="79322300" sldId="355"/>
            <ac:grpSpMk id="20" creationId="{D6321BFF-41DD-86FF-126D-E5E20B12AF07}"/>
          </ac:grpSpMkLst>
        </pc:grpChg>
      </pc:sldChg>
      <pc:sldChg chg="addSp delSp modSp new mod">
        <pc:chgData name="Raquel De Boni" userId="7b8ef4cbbe4b6671" providerId="LiveId" clId="{DBC36F5F-7DE2-4F14-812A-FF140DE6F441}" dt="2026-04-27T01:09:12.215" v="1262" actId="207"/>
        <pc:sldMkLst>
          <pc:docMk/>
          <pc:sldMk cId="105794211" sldId="356"/>
        </pc:sldMkLst>
        <pc:spChg chg="mod">
          <ac:chgData name="Raquel De Boni" userId="7b8ef4cbbe4b6671" providerId="LiveId" clId="{DBC36F5F-7DE2-4F14-812A-FF140DE6F441}" dt="2026-04-27T01:09:12.215" v="1262" actId="207"/>
          <ac:spMkLst>
            <pc:docMk/>
            <pc:sldMk cId="105794211" sldId="356"/>
            <ac:spMk id="2" creationId="{0A25A334-E5CD-8CD1-DDB9-F90FC8FCB646}"/>
          </ac:spMkLst>
        </pc:spChg>
        <pc:spChg chg="del">
          <ac:chgData name="Raquel De Boni" userId="7b8ef4cbbe4b6671" providerId="LiveId" clId="{DBC36F5F-7DE2-4F14-812A-FF140DE6F441}" dt="2026-04-26T23:01:09.243" v="38" actId="22"/>
          <ac:spMkLst>
            <pc:docMk/>
            <pc:sldMk cId="105794211" sldId="356"/>
            <ac:spMk id="3" creationId="{E67E2B7A-7E62-AF2E-D44E-725FE18A7489}"/>
          </ac:spMkLst>
        </pc:spChg>
        <pc:spChg chg="add mod">
          <ac:chgData name="Raquel De Boni" userId="7b8ef4cbbe4b6671" providerId="LiveId" clId="{DBC36F5F-7DE2-4F14-812A-FF140DE6F441}" dt="2026-04-26T23:18:24.059" v="197" actId="14100"/>
          <ac:spMkLst>
            <pc:docMk/>
            <pc:sldMk cId="105794211" sldId="356"/>
            <ac:spMk id="9" creationId="{54C3A231-C024-A17F-5619-51A1967B764B}"/>
          </ac:spMkLst>
        </pc:spChg>
        <pc:spChg chg="add del mod">
          <ac:chgData name="Raquel De Boni" userId="7b8ef4cbbe4b6671" providerId="LiveId" clId="{DBC36F5F-7DE2-4F14-812A-FF140DE6F441}" dt="2026-04-26T23:13:30.686" v="165" actId="478"/>
          <ac:spMkLst>
            <pc:docMk/>
            <pc:sldMk cId="105794211" sldId="356"/>
            <ac:spMk id="11" creationId="{3354D8D1-273C-6BF8-4A49-319E2A6472B8}"/>
          </ac:spMkLst>
        </pc:spChg>
        <pc:spChg chg="add mod">
          <ac:chgData name="Raquel De Boni" userId="7b8ef4cbbe4b6671" providerId="LiveId" clId="{DBC36F5F-7DE2-4F14-812A-FF140DE6F441}" dt="2026-04-26T23:20:05.101" v="256" actId="1076"/>
          <ac:spMkLst>
            <pc:docMk/>
            <pc:sldMk cId="105794211" sldId="356"/>
            <ac:spMk id="18" creationId="{E7BA8645-787C-7EBD-DF13-9560CEC27C18}"/>
          </ac:spMkLst>
        </pc:spChg>
        <pc:picChg chg="add del mod ord">
          <ac:chgData name="Raquel De Boni" userId="7b8ef4cbbe4b6671" providerId="LiveId" clId="{DBC36F5F-7DE2-4F14-812A-FF140DE6F441}" dt="2026-04-26T23:13:17.276" v="161" actId="478"/>
          <ac:picMkLst>
            <pc:docMk/>
            <pc:sldMk cId="105794211" sldId="356"/>
            <ac:picMk id="5" creationId="{0BCFE9D4-1DC1-7B1A-8A4F-95F13559C8E5}"/>
          </ac:picMkLst>
        </pc:picChg>
        <pc:picChg chg="add mod">
          <ac:chgData name="Raquel De Boni" userId="7b8ef4cbbe4b6671" providerId="LiveId" clId="{DBC36F5F-7DE2-4F14-812A-FF140DE6F441}" dt="2026-04-26T23:18:14.944" v="195" actId="14100"/>
          <ac:picMkLst>
            <pc:docMk/>
            <pc:sldMk cId="105794211" sldId="356"/>
            <ac:picMk id="7" creationId="{0E4CF53E-53C6-E117-8F31-F8A3F03FAD76}"/>
          </ac:picMkLst>
        </pc:picChg>
        <pc:picChg chg="add mod">
          <ac:chgData name="Raquel De Boni" userId="7b8ef4cbbe4b6671" providerId="LiveId" clId="{DBC36F5F-7DE2-4F14-812A-FF140DE6F441}" dt="2026-04-26T23:19:43.049" v="253" actId="1076"/>
          <ac:picMkLst>
            <pc:docMk/>
            <pc:sldMk cId="105794211" sldId="356"/>
            <ac:picMk id="13" creationId="{0F74851E-E49E-FC7C-7DE7-837EC1E5F8CD}"/>
          </ac:picMkLst>
        </pc:picChg>
        <pc:picChg chg="add mod ord">
          <ac:chgData name="Raquel De Boni" userId="7b8ef4cbbe4b6671" providerId="LiveId" clId="{DBC36F5F-7DE2-4F14-812A-FF140DE6F441}" dt="2026-04-26T23:19:48.313" v="254" actId="1076"/>
          <ac:picMkLst>
            <pc:docMk/>
            <pc:sldMk cId="105794211" sldId="356"/>
            <ac:picMk id="15" creationId="{6D8A3B91-9A47-269A-A458-EAEF85E7D0C4}"/>
          </ac:picMkLst>
        </pc:picChg>
        <pc:picChg chg="add mod">
          <ac:chgData name="Raquel De Boni" userId="7b8ef4cbbe4b6671" providerId="LiveId" clId="{DBC36F5F-7DE2-4F14-812A-FF140DE6F441}" dt="2026-04-26T23:37:42.865" v="524" actId="14100"/>
          <ac:picMkLst>
            <pc:docMk/>
            <pc:sldMk cId="105794211" sldId="356"/>
            <ac:picMk id="17" creationId="{8C2DE9F2-9400-CFEE-574F-E6FDCE835E4B}"/>
          </ac:picMkLst>
        </pc:picChg>
      </pc:sldChg>
      <pc:sldChg chg="addSp delSp modSp new mod">
        <pc:chgData name="Raquel De Boni" userId="7b8ef4cbbe4b6671" providerId="LiveId" clId="{DBC36F5F-7DE2-4F14-812A-FF140DE6F441}" dt="2026-04-27T02:56:31.160" v="3635" actId="1076"/>
        <pc:sldMkLst>
          <pc:docMk/>
          <pc:sldMk cId="1724463710" sldId="357"/>
        </pc:sldMkLst>
        <pc:spChg chg="mod">
          <ac:chgData name="Raquel De Boni" userId="7b8ef4cbbe4b6671" providerId="LiveId" clId="{DBC36F5F-7DE2-4F14-812A-FF140DE6F441}" dt="2026-04-27T02:56:31.160" v="3635" actId="1076"/>
          <ac:spMkLst>
            <pc:docMk/>
            <pc:sldMk cId="1724463710" sldId="357"/>
            <ac:spMk id="2" creationId="{9D435D53-0AD5-081C-01A5-534C0B1D530E}"/>
          </ac:spMkLst>
        </pc:spChg>
        <pc:spChg chg="mod">
          <ac:chgData name="Raquel De Boni" userId="7b8ef4cbbe4b6671" providerId="LiveId" clId="{DBC36F5F-7DE2-4F14-812A-FF140DE6F441}" dt="2026-04-26T23:23:17.693" v="338" actId="6549"/>
          <ac:spMkLst>
            <pc:docMk/>
            <pc:sldMk cId="1724463710" sldId="357"/>
            <ac:spMk id="3" creationId="{23605588-B574-C03D-273F-D6954122B341}"/>
          </ac:spMkLst>
        </pc:spChg>
        <pc:spChg chg="add mod">
          <ac:chgData name="Raquel De Boni" userId="7b8ef4cbbe4b6671" providerId="LiveId" clId="{DBC36F5F-7DE2-4F14-812A-FF140DE6F441}" dt="2026-04-26T23:36:52.770" v="513" actId="1076"/>
          <ac:spMkLst>
            <pc:docMk/>
            <pc:sldMk cId="1724463710" sldId="357"/>
            <ac:spMk id="5" creationId="{64CE64EB-4889-7E8F-499F-A908174F4FD9}"/>
          </ac:spMkLst>
        </pc:spChg>
        <pc:spChg chg="add mod">
          <ac:chgData name="Raquel De Boni" userId="7b8ef4cbbe4b6671" providerId="LiveId" clId="{DBC36F5F-7DE2-4F14-812A-FF140DE6F441}" dt="2026-04-26T23:30:56.108" v="437" actId="1076"/>
          <ac:spMkLst>
            <pc:docMk/>
            <pc:sldMk cId="1724463710" sldId="357"/>
            <ac:spMk id="6" creationId="{2BABA1E1-A699-A759-060D-3598B4FDFB92}"/>
          </ac:spMkLst>
        </pc:spChg>
        <pc:spChg chg="add del mod">
          <ac:chgData name="Raquel De Boni" userId="7b8ef4cbbe4b6671" providerId="LiveId" clId="{DBC36F5F-7DE2-4F14-812A-FF140DE6F441}" dt="2026-04-26T23:29:24.251" v="401" actId="478"/>
          <ac:spMkLst>
            <pc:docMk/>
            <pc:sldMk cId="1724463710" sldId="357"/>
            <ac:spMk id="7" creationId="{48FAE240-25E7-79F0-8720-E10E2CEFE2D6}"/>
          </ac:spMkLst>
        </pc:spChg>
        <pc:spChg chg="add mod">
          <ac:chgData name="Raquel De Boni" userId="7b8ef4cbbe4b6671" providerId="LiveId" clId="{DBC36F5F-7DE2-4F14-812A-FF140DE6F441}" dt="2026-04-26T23:30:51.406" v="436" actId="1076"/>
          <ac:spMkLst>
            <pc:docMk/>
            <pc:sldMk cId="1724463710" sldId="357"/>
            <ac:spMk id="8" creationId="{9262359C-E264-6BAB-C89D-6E3559585015}"/>
          </ac:spMkLst>
        </pc:spChg>
        <pc:spChg chg="add mod">
          <ac:chgData name="Raquel De Boni" userId="7b8ef4cbbe4b6671" providerId="LiveId" clId="{DBC36F5F-7DE2-4F14-812A-FF140DE6F441}" dt="2026-04-26T23:30:47.126" v="435" actId="1076"/>
          <ac:spMkLst>
            <pc:docMk/>
            <pc:sldMk cId="1724463710" sldId="357"/>
            <ac:spMk id="9" creationId="{99CB0178-CAD7-4CAE-8637-B748D8F3DF34}"/>
          </ac:spMkLst>
        </pc:spChg>
        <pc:spChg chg="add mod">
          <ac:chgData name="Raquel De Boni" userId="7b8ef4cbbe4b6671" providerId="LiveId" clId="{DBC36F5F-7DE2-4F14-812A-FF140DE6F441}" dt="2026-04-26T23:31:00.076" v="438" actId="1076"/>
          <ac:spMkLst>
            <pc:docMk/>
            <pc:sldMk cId="1724463710" sldId="357"/>
            <ac:spMk id="10" creationId="{0CD77A60-4006-9F08-F14F-0EF288A591EC}"/>
          </ac:spMkLst>
        </pc:spChg>
        <pc:spChg chg="add mod">
          <ac:chgData name="Raquel De Boni" userId="7b8ef4cbbe4b6671" providerId="LiveId" clId="{DBC36F5F-7DE2-4F14-812A-FF140DE6F441}" dt="2026-04-26T23:31:02.763" v="439" actId="1076"/>
          <ac:spMkLst>
            <pc:docMk/>
            <pc:sldMk cId="1724463710" sldId="357"/>
            <ac:spMk id="11" creationId="{EBA18CDC-8100-59CD-D846-ECBA06BFC64A}"/>
          </ac:spMkLst>
        </pc:spChg>
        <pc:spChg chg="add del mod">
          <ac:chgData name="Raquel De Boni" userId="7b8ef4cbbe4b6671" providerId="LiveId" clId="{DBC36F5F-7DE2-4F14-812A-FF140DE6F441}" dt="2026-04-26T23:29:46.261" v="407" actId="478"/>
          <ac:spMkLst>
            <pc:docMk/>
            <pc:sldMk cId="1724463710" sldId="357"/>
            <ac:spMk id="12" creationId="{A688FB6C-8379-6071-AF64-78FD1A0FC420}"/>
          </ac:spMkLst>
        </pc:spChg>
        <pc:spChg chg="add mod">
          <ac:chgData name="Raquel De Boni" userId="7b8ef4cbbe4b6671" providerId="LiveId" clId="{DBC36F5F-7DE2-4F14-812A-FF140DE6F441}" dt="2026-04-26T23:30:42.377" v="434" actId="1076"/>
          <ac:spMkLst>
            <pc:docMk/>
            <pc:sldMk cId="1724463710" sldId="357"/>
            <ac:spMk id="13" creationId="{8B2FCD9B-4613-75BD-120E-DDAC70F93937}"/>
          </ac:spMkLst>
        </pc:spChg>
        <pc:picChg chg="add mod ord">
          <ac:chgData name="Raquel De Boni" userId="7b8ef4cbbe4b6671" providerId="LiveId" clId="{DBC36F5F-7DE2-4F14-812A-FF140DE6F441}" dt="2026-04-26T23:36:48.755" v="512" actId="1076"/>
          <ac:picMkLst>
            <pc:docMk/>
            <pc:sldMk cId="1724463710" sldId="357"/>
            <ac:picMk id="15" creationId="{8AD98EDD-C2DE-5AAA-5513-93BF574E338A}"/>
          </ac:picMkLst>
        </pc:picChg>
      </pc:sldChg>
      <pc:sldChg chg="addSp modSp new mod">
        <pc:chgData name="Raquel De Boni" userId="7b8ef4cbbe4b6671" providerId="LiveId" clId="{DBC36F5F-7DE2-4F14-812A-FF140DE6F441}" dt="2026-04-27T02:55:42.188" v="3633" actId="1076"/>
        <pc:sldMkLst>
          <pc:docMk/>
          <pc:sldMk cId="870233722" sldId="358"/>
        </pc:sldMkLst>
        <pc:spChg chg="mod">
          <ac:chgData name="Raquel De Boni" userId="7b8ef4cbbe4b6671" providerId="LiveId" clId="{DBC36F5F-7DE2-4F14-812A-FF140DE6F441}" dt="2026-04-27T02:55:42.188" v="3633" actId="1076"/>
          <ac:spMkLst>
            <pc:docMk/>
            <pc:sldMk cId="870233722" sldId="358"/>
            <ac:spMk id="2" creationId="{ED24967E-EC37-C31D-5194-64A14A5432D7}"/>
          </ac:spMkLst>
        </pc:spChg>
        <pc:spChg chg="mod">
          <ac:chgData name="Raquel De Boni" userId="7b8ef4cbbe4b6671" providerId="LiveId" clId="{DBC36F5F-7DE2-4F14-812A-FF140DE6F441}" dt="2026-04-27T00:22:22.245" v="819" actId="6549"/>
          <ac:spMkLst>
            <pc:docMk/>
            <pc:sldMk cId="870233722" sldId="358"/>
            <ac:spMk id="3" creationId="{6745EB6B-0F6B-5032-BE28-4B5AAD7BD214}"/>
          </ac:spMkLst>
        </pc:spChg>
        <pc:picChg chg="add mod">
          <ac:chgData name="Raquel De Boni" userId="7b8ef4cbbe4b6671" providerId="LiveId" clId="{DBC36F5F-7DE2-4F14-812A-FF140DE6F441}" dt="2026-04-27T00:25:40.745" v="828" actId="14100"/>
          <ac:picMkLst>
            <pc:docMk/>
            <pc:sldMk cId="870233722" sldId="358"/>
            <ac:picMk id="4" creationId="{3F3CF29B-139E-527F-9763-561B02D917D5}"/>
          </ac:picMkLst>
        </pc:picChg>
      </pc:sldChg>
      <pc:sldChg chg="new del">
        <pc:chgData name="Raquel De Boni" userId="7b8ef4cbbe4b6671" providerId="LiveId" clId="{DBC36F5F-7DE2-4F14-812A-FF140DE6F441}" dt="2026-04-26T23:39:07.753" v="528" actId="47"/>
        <pc:sldMkLst>
          <pc:docMk/>
          <pc:sldMk cId="3996276398" sldId="358"/>
        </pc:sldMkLst>
      </pc:sldChg>
      <pc:sldChg chg="addSp modSp new mod">
        <pc:chgData name="Raquel De Boni" userId="7b8ef4cbbe4b6671" providerId="LiveId" clId="{DBC36F5F-7DE2-4F14-812A-FF140DE6F441}" dt="2026-04-27T12:33:42.548" v="3909" actId="404"/>
        <pc:sldMkLst>
          <pc:docMk/>
          <pc:sldMk cId="262056674" sldId="359"/>
        </pc:sldMkLst>
        <pc:spChg chg="mod">
          <ac:chgData name="Raquel De Boni" userId="7b8ef4cbbe4b6671" providerId="LiveId" clId="{DBC36F5F-7DE2-4F14-812A-FF140DE6F441}" dt="2026-04-27T02:55:31.769" v="3632" actId="1076"/>
          <ac:spMkLst>
            <pc:docMk/>
            <pc:sldMk cId="262056674" sldId="359"/>
            <ac:spMk id="2" creationId="{3CBB84FF-2B41-EED3-5C9D-1A9494BE1F52}"/>
          </ac:spMkLst>
        </pc:spChg>
        <pc:spChg chg="add mod">
          <ac:chgData name="Raquel De Boni" userId="7b8ef4cbbe4b6671" providerId="LiveId" clId="{DBC36F5F-7DE2-4F14-812A-FF140DE6F441}" dt="2026-04-27T00:41:32.319" v="973" actId="1076"/>
          <ac:spMkLst>
            <pc:docMk/>
            <pc:sldMk cId="262056674" sldId="359"/>
            <ac:spMk id="6" creationId="{7E5746C8-7820-64DF-227A-AC9C259F06F8}"/>
          </ac:spMkLst>
        </pc:spChg>
        <pc:spChg chg="add mod">
          <ac:chgData name="Raquel De Boni" userId="7b8ef4cbbe4b6671" providerId="LiveId" clId="{DBC36F5F-7DE2-4F14-812A-FF140DE6F441}" dt="2026-04-27T12:33:42.548" v="3909" actId="404"/>
          <ac:spMkLst>
            <pc:docMk/>
            <pc:sldMk cId="262056674" sldId="359"/>
            <ac:spMk id="8" creationId="{2FEA8067-0F60-6015-EAAF-3E2D6A5966ED}"/>
          </ac:spMkLst>
        </pc:spChg>
        <pc:spChg chg="add mod">
          <ac:chgData name="Raquel De Boni" userId="7b8ef4cbbe4b6671" providerId="LiveId" clId="{DBC36F5F-7DE2-4F14-812A-FF140DE6F441}" dt="2026-04-27T01:11:42.725" v="1272" actId="403"/>
          <ac:spMkLst>
            <pc:docMk/>
            <pc:sldMk cId="262056674" sldId="359"/>
            <ac:spMk id="10" creationId="{A606DB46-A609-6122-9BE1-9DBFBDAF162D}"/>
          </ac:spMkLst>
        </pc:spChg>
        <pc:picChg chg="add mod">
          <ac:chgData name="Raquel De Boni" userId="7b8ef4cbbe4b6671" providerId="LiveId" clId="{DBC36F5F-7DE2-4F14-812A-FF140DE6F441}" dt="2026-04-27T00:40:57.558" v="920" actId="1076"/>
          <ac:picMkLst>
            <pc:docMk/>
            <pc:sldMk cId="262056674" sldId="359"/>
            <ac:picMk id="5" creationId="{F14C5C69-3123-BCDE-C90E-6E5185B24A82}"/>
          </ac:picMkLst>
        </pc:picChg>
      </pc:sldChg>
      <pc:sldChg chg="addSp modSp new mod">
        <pc:chgData name="Raquel De Boni" userId="7b8ef4cbbe4b6671" providerId="LiveId" clId="{DBC36F5F-7DE2-4F14-812A-FF140DE6F441}" dt="2026-04-27T12:33:31.535" v="3908" actId="2711"/>
        <pc:sldMkLst>
          <pc:docMk/>
          <pc:sldMk cId="1444911122" sldId="360"/>
        </pc:sldMkLst>
        <pc:spChg chg="add mod">
          <ac:chgData name="Raquel De Boni" userId="7b8ef4cbbe4b6671" providerId="LiveId" clId="{DBC36F5F-7DE2-4F14-812A-FF140DE6F441}" dt="2026-04-27T12:33:31.535" v="3908" actId="2711"/>
          <ac:spMkLst>
            <pc:docMk/>
            <pc:sldMk cId="1444911122" sldId="360"/>
            <ac:spMk id="5" creationId="{209EE5C4-5FDA-2399-51A7-C370A686D9A5}"/>
          </ac:spMkLst>
        </pc:spChg>
        <pc:spChg chg="add mod">
          <ac:chgData name="Raquel De Boni" userId="7b8ef4cbbe4b6671" providerId="LiveId" clId="{DBC36F5F-7DE2-4F14-812A-FF140DE6F441}" dt="2026-04-27T00:38:22.147" v="871" actId="1076"/>
          <ac:spMkLst>
            <pc:docMk/>
            <pc:sldMk cId="1444911122" sldId="360"/>
            <ac:spMk id="6" creationId="{6ECA3305-309F-6AAF-3557-87D0D341F4DB}"/>
          </ac:spMkLst>
        </pc:spChg>
        <pc:spChg chg="add mod">
          <ac:chgData name="Raquel De Boni" userId="7b8ef4cbbe4b6671" providerId="LiveId" clId="{DBC36F5F-7DE2-4F14-812A-FF140DE6F441}" dt="2026-04-27T01:41:10.595" v="1595" actId="113"/>
          <ac:spMkLst>
            <pc:docMk/>
            <pc:sldMk cId="1444911122" sldId="360"/>
            <ac:spMk id="7" creationId="{D62BB5F0-AB98-377A-DB41-34B2C15E2804}"/>
          </ac:spMkLst>
        </pc:spChg>
        <pc:spChg chg="add mod">
          <ac:chgData name="Raquel De Boni" userId="7b8ef4cbbe4b6671" providerId="LiveId" clId="{DBC36F5F-7DE2-4F14-812A-FF140DE6F441}" dt="2026-04-27T00:39:27.736" v="913" actId="1076"/>
          <ac:spMkLst>
            <pc:docMk/>
            <pc:sldMk cId="1444911122" sldId="360"/>
            <ac:spMk id="9" creationId="{DB884032-CAA8-05D8-8CE9-1F2587C58AFB}"/>
          </ac:spMkLst>
        </pc:spChg>
        <pc:picChg chg="add mod">
          <ac:chgData name="Raquel De Boni" userId="7b8ef4cbbe4b6671" providerId="LiveId" clId="{DBC36F5F-7DE2-4F14-812A-FF140DE6F441}" dt="2026-04-27T00:38:15.289" v="870" actId="1076"/>
          <ac:picMkLst>
            <pc:docMk/>
            <pc:sldMk cId="1444911122" sldId="360"/>
            <ac:picMk id="3" creationId="{39C44728-8AF2-CC43-C01E-345233728539}"/>
          </ac:picMkLst>
        </pc:picChg>
      </pc:sldChg>
      <pc:sldChg chg="addSp delSp modSp new mod">
        <pc:chgData name="Raquel De Boni" userId="7b8ef4cbbe4b6671" providerId="LiveId" clId="{DBC36F5F-7DE2-4F14-812A-FF140DE6F441}" dt="2026-04-27T03:01:57.808" v="3697" actId="1076"/>
        <pc:sldMkLst>
          <pc:docMk/>
          <pc:sldMk cId="3757308942" sldId="361"/>
        </pc:sldMkLst>
        <pc:spChg chg="mod">
          <ac:chgData name="Raquel De Boni" userId="7b8ef4cbbe4b6671" providerId="LiveId" clId="{DBC36F5F-7DE2-4F14-812A-FF140DE6F441}" dt="2026-04-27T00:45:59.065" v="1007" actId="207"/>
          <ac:spMkLst>
            <pc:docMk/>
            <pc:sldMk cId="3757308942" sldId="361"/>
            <ac:spMk id="2" creationId="{D30B32C7-AF18-C82C-B3BF-3F6DDE062907}"/>
          </ac:spMkLst>
        </pc:spChg>
        <pc:spChg chg="del mod">
          <ac:chgData name="Raquel De Boni" userId="7b8ef4cbbe4b6671" providerId="LiveId" clId="{DBC36F5F-7DE2-4F14-812A-FF140DE6F441}" dt="2026-04-27T00:48:00.030" v="1022" actId="478"/>
          <ac:spMkLst>
            <pc:docMk/>
            <pc:sldMk cId="3757308942" sldId="361"/>
            <ac:spMk id="3" creationId="{17EF614F-8A87-C440-4FBF-4759C7F40B09}"/>
          </ac:spMkLst>
        </pc:spChg>
        <pc:spChg chg="add mod">
          <ac:chgData name="Raquel De Boni" userId="7b8ef4cbbe4b6671" providerId="LiveId" clId="{DBC36F5F-7DE2-4F14-812A-FF140DE6F441}" dt="2026-04-27T03:01:57.808" v="3697" actId="1076"/>
          <ac:spMkLst>
            <pc:docMk/>
            <pc:sldMk cId="3757308942" sldId="361"/>
            <ac:spMk id="6" creationId="{87F8BB25-F953-B573-3695-F74E9C4C1B6E}"/>
          </ac:spMkLst>
        </pc:spChg>
        <pc:spChg chg="add del mod">
          <ac:chgData name="Raquel De Boni" userId="7b8ef4cbbe4b6671" providerId="LiveId" clId="{DBC36F5F-7DE2-4F14-812A-FF140DE6F441}" dt="2026-04-27T00:48:04.713" v="1023" actId="478"/>
          <ac:spMkLst>
            <pc:docMk/>
            <pc:sldMk cId="3757308942" sldId="361"/>
            <ac:spMk id="8" creationId="{168C27FA-E8AD-3B6C-3B4F-D444A6584FAE}"/>
          </ac:spMkLst>
        </pc:spChg>
        <pc:spChg chg="add mod">
          <ac:chgData name="Raquel De Boni" userId="7b8ef4cbbe4b6671" providerId="LiveId" clId="{DBC36F5F-7DE2-4F14-812A-FF140DE6F441}" dt="2026-04-27T00:48:31.649" v="1041" actId="122"/>
          <ac:spMkLst>
            <pc:docMk/>
            <pc:sldMk cId="3757308942" sldId="361"/>
            <ac:spMk id="10" creationId="{B79DA121-1F3F-364E-CE53-0E49BF5253DA}"/>
          </ac:spMkLst>
        </pc:spChg>
        <pc:spChg chg="add mod">
          <ac:chgData name="Raquel De Boni" userId="7b8ef4cbbe4b6671" providerId="LiveId" clId="{DBC36F5F-7DE2-4F14-812A-FF140DE6F441}" dt="2026-04-27T01:00:48.447" v="1086" actId="1076"/>
          <ac:spMkLst>
            <pc:docMk/>
            <pc:sldMk cId="3757308942" sldId="361"/>
            <ac:spMk id="13" creationId="{48E72902-EED4-3395-6080-AF8071E8F349}"/>
          </ac:spMkLst>
        </pc:spChg>
        <pc:spChg chg="add mod">
          <ac:chgData name="Raquel De Boni" userId="7b8ef4cbbe4b6671" providerId="LiveId" clId="{DBC36F5F-7DE2-4F14-812A-FF140DE6F441}" dt="2026-04-27T01:00:36.481" v="1084" actId="1076"/>
          <ac:spMkLst>
            <pc:docMk/>
            <pc:sldMk cId="3757308942" sldId="361"/>
            <ac:spMk id="15" creationId="{E5DF9DB0-9661-FECD-167F-7D7589BC8242}"/>
          </ac:spMkLst>
        </pc:spChg>
        <pc:spChg chg="add mod">
          <ac:chgData name="Raquel De Boni" userId="7b8ef4cbbe4b6671" providerId="LiveId" clId="{DBC36F5F-7DE2-4F14-812A-FF140DE6F441}" dt="2026-04-27T01:04:12.745" v="1102" actId="14100"/>
          <ac:spMkLst>
            <pc:docMk/>
            <pc:sldMk cId="3757308942" sldId="361"/>
            <ac:spMk id="18" creationId="{0CE2D184-0A7C-D69D-937C-0DFDCF30A1F3}"/>
          </ac:spMkLst>
        </pc:spChg>
        <pc:spChg chg="add mod">
          <ac:chgData name="Raquel De Boni" userId="7b8ef4cbbe4b6671" providerId="LiveId" clId="{DBC36F5F-7DE2-4F14-812A-FF140DE6F441}" dt="2026-04-27T01:04:39.811" v="1109" actId="404"/>
          <ac:spMkLst>
            <pc:docMk/>
            <pc:sldMk cId="3757308942" sldId="361"/>
            <ac:spMk id="24" creationId="{6DC67DA4-FA72-F862-DAE5-B0A29746E191}"/>
          </ac:spMkLst>
        </pc:spChg>
        <pc:spChg chg="add mod">
          <ac:chgData name="Raquel De Boni" userId="7b8ef4cbbe4b6671" providerId="LiveId" clId="{DBC36F5F-7DE2-4F14-812A-FF140DE6F441}" dt="2026-04-27T01:05:51.911" v="1117" actId="1076"/>
          <ac:spMkLst>
            <pc:docMk/>
            <pc:sldMk cId="3757308942" sldId="361"/>
            <ac:spMk id="26" creationId="{319EC2C2-ABA8-306F-3E73-CFF9DFA52A73}"/>
          </ac:spMkLst>
        </pc:spChg>
        <pc:picChg chg="add del mod">
          <ac:chgData name="Raquel De Boni" userId="7b8ef4cbbe4b6671" providerId="LiveId" clId="{DBC36F5F-7DE2-4F14-812A-FF140DE6F441}" dt="2026-04-27T00:59:24.949" v="1076" actId="478"/>
          <ac:picMkLst>
            <pc:docMk/>
            <pc:sldMk cId="3757308942" sldId="361"/>
            <ac:picMk id="5" creationId="{404F7A75-98BF-C0CF-F743-BD95190DDC23}"/>
          </ac:picMkLst>
        </pc:picChg>
        <pc:picChg chg="add mod">
          <ac:chgData name="Raquel De Boni" userId="7b8ef4cbbe4b6671" providerId="LiveId" clId="{DBC36F5F-7DE2-4F14-812A-FF140DE6F441}" dt="2026-04-27T01:00:40.824" v="1085" actId="1076"/>
          <ac:picMkLst>
            <pc:docMk/>
            <pc:sldMk cId="3757308942" sldId="361"/>
            <ac:picMk id="12" creationId="{C8246502-B11A-3617-0B4B-DD8B2FC0550C}"/>
          </ac:picMkLst>
        </pc:picChg>
        <pc:picChg chg="add del mod">
          <ac:chgData name="Raquel De Boni" userId="7b8ef4cbbe4b6671" providerId="LiveId" clId="{DBC36F5F-7DE2-4F14-812A-FF140DE6F441}" dt="2026-04-27T01:02:55.525" v="1092" actId="478"/>
          <ac:picMkLst>
            <pc:docMk/>
            <pc:sldMk cId="3757308942" sldId="361"/>
            <ac:picMk id="17" creationId="{59AF2750-CC08-AD0B-84CE-94453AE284CB}"/>
          </ac:picMkLst>
        </pc:picChg>
        <pc:picChg chg="add mod ord">
          <ac:chgData name="Raquel De Boni" userId="7b8ef4cbbe4b6671" providerId="LiveId" clId="{DBC36F5F-7DE2-4F14-812A-FF140DE6F441}" dt="2026-04-27T03:01:50.263" v="3696" actId="1076"/>
          <ac:picMkLst>
            <pc:docMk/>
            <pc:sldMk cId="3757308942" sldId="361"/>
            <ac:picMk id="20" creationId="{917CF6C9-63C9-7A74-9235-DD46442CD443}"/>
          </ac:picMkLst>
        </pc:picChg>
        <pc:picChg chg="add mod ord">
          <ac:chgData name="Raquel De Boni" userId="7b8ef4cbbe4b6671" providerId="LiveId" clId="{DBC36F5F-7DE2-4F14-812A-FF140DE6F441}" dt="2026-04-27T01:04:05.247" v="1101" actId="14100"/>
          <ac:picMkLst>
            <pc:docMk/>
            <pc:sldMk cId="3757308942" sldId="361"/>
            <ac:picMk id="22" creationId="{C44CDF76-5EA1-7FCA-ED1C-34607FA620BF}"/>
          </ac:picMkLst>
        </pc:picChg>
      </pc:sldChg>
      <pc:sldChg chg="addSp modSp new mod modAnim">
        <pc:chgData name="Raquel De Boni" userId="7b8ef4cbbe4b6671" providerId="LiveId" clId="{DBC36F5F-7DE2-4F14-812A-FF140DE6F441}" dt="2026-04-27T02:55:21.100" v="3631" actId="2711"/>
        <pc:sldMkLst>
          <pc:docMk/>
          <pc:sldMk cId="2738648202" sldId="362"/>
        </pc:sldMkLst>
        <pc:spChg chg="mod">
          <ac:chgData name="Raquel De Boni" userId="7b8ef4cbbe4b6671" providerId="LiveId" clId="{DBC36F5F-7DE2-4F14-812A-FF140DE6F441}" dt="2026-04-27T02:55:21.100" v="3631" actId="2711"/>
          <ac:spMkLst>
            <pc:docMk/>
            <pc:sldMk cId="2738648202" sldId="362"/>
            <ac:spMk id="2" creationId="{14774451-250E-98D0-B704-FCA65E3E893C}"/>
          </ac:spMkLst>
        </pc:spChg>
        <pc:spChg chg="mod">
          <ac:chgData name="Raquel De Boni" userId="7b8ef4cbbe4b6671" providerId="LiveId" clId="{DBC36F5F-7DE2-4F14-812A-FF140DE6F441}" dt="2026-04-27T02:55:21.100" v="3631" actId="2711"/>
          <ac:spMkLst>
            <pc:docMk/>
            <pc:sldMk cId="2738648202" sldId="362"/>
            <ac:spMk id="3" creationId="{9865FE60-4B40-A899-ABA5-529720DDADDD}"/>
          </ac:spMkLst>
        </pc:spChg>
        <pc:spChg chg="add mod">
          <ac:chgData name="Raquel De Boni" userId="7b8ef4cbbe4b6671" providerId="LiveId" clId="{DBC36F5F-7DE2-4F14-812A-FF140DE6F441}" dt="2026-04-27T02:55:21.100" v="3631" actId="2711"/>
          <ac:spMkLst>
            <pc:docMk/>
            <pc:sldMk cId="2738648202" sldId="362"/>
            <ac:spMk id="6" creationId="{8B72AD1D-95D0-62FA-A78E-E4547B3D7E64}"/>
          </ac:spMkLst>
        </pc:spChg>
        <pc:grpChg chg="add mod">
          <ac:chgData name="Raquel De Boni" userId="7b8ef4cbbe4b6671" providerId="LiveId" clId="{DBC36F5F-7DE2-4F14-812A-FF140DE6F441}" dt="2026-04-27T01:17:03.440" v="1302" actId="164"/>
          <ac:grpSpMkLst>
            <pc:docMk/>
            <pc:sldMk cId="2738648202" sldId="362"/>
            <ac:grpSpMk id="7" creationId="{55966D81-A8C5-0383-8B44-F85601F6CB96}"/>
          </ac:grpSpMkLst>
        </pc:grpChg>
        <pc:picChg chg="add mod">
          <ac:chgData name="Raquel De Boni" userId="7b8ef4cbbe4b6671" providerId="LiveId" clId="{DBC36F5F-7DE2-4F14-812A-FF140DE6F441}" dt="2026-04-27T01:17:03.440" v="1302" actId="164"/>
          <ac:picMkLst>
            <pc:docMk/>
            <pc:sldMk cId="2738648202" sldId="362"/>
            <ac:picMk id="4" creationId="{C19DB931-2A92-3E27-A868-11A94F790ACC}"/>
          </ac:picMkLst>
        </pc:picChg>
      </pc:sldChg>
      <pc:sldChg chg="addSp delSp modSp new mod">
        <pc:chgData name="Raquel De Boni" userId="7b8ef4cbbe4b6671" providerId="LiveId" clId="{DBC36F5F-7DE2-4F14-812A-FF140DE6F441}" dt="2026-04-27T02:55:06.293" v="3629" actId="2711"/>
        <pc:sldMkLst>
          <pc:docMk/>
          <pc:sldMk cId="3481584293" sldId="363"/>
        </pc:sldMkLst>
        <pc:spChg chg="del">
          <ac:chgData name="Raquel De Boni" userId="7b8ef4cbbe4b6671" providerId="LiveId" clId="{DBC36F5F-7DE2-4F14-812A-FF140DE6F441}" dt="2026-04-27T01:23:40.424" v="1312"/>
          <ac:spMkLst>
            <pc:docMk/>
            <pc:sldMk cId="3481584293" sldId="363"/>
            <ac:spMk id="2" creationId="{29327281-B3F8-F3D2-28EE-5AF03A07DD46}"/>
          </ac:spMkLst>
        </pc:spChg>
        <pc:spChg chg="mod">
          <ac:chgData name="Raquel De Boni" userId="7b8ef4cbbe4b6671" providerId="LiveId" clId="{DBC36F5F-7DE2-4F14-812A-FF140DE6F441}" dt="2026-04-27T02:55:06.293" v="3629" actId="2711"/>
          <ac:spMkLst>
            <pc:docMk/>
            <pc:sldMk cId="3481584293" sldId="363"/>
            <ac:spMk id="3" creationId="{7EBD9D86-216F-C277-10CD-A71B6B5B6287}"/>
          </ac:spMkLst>
        </pc:spChg>
        <pc:spChg chg="add mod">
          <ac:chgData name="Raquel De Boni" userId="7b8ef4cbbe4b6671" providerId="LiveId" clId="{DBC36F5F-7DE2-4F14-812A-FF140DE6F441}" dt="2026-04-27T02:55:06.293" v="3629" actId="2711"/>
          <ac:spMkLst>
            <pc:docMk/>
            <pc:sldMk cId="3481584293" sldId="363"/>
            <ac:spMk id="6" creationId="{52C83048-8EE9-87B7-0E9D-71EC6B08DC4C}"/>
          </ac:spMkLst>
        </pc:spChg>
        <pc:picChg chg="add del mod">
          <ac:chgData name="Raquel De Boni" userId="7b8ef4cbbe4b6671" providerId="LiveId" clId="{DBC36F5F-7DE2-4F14-812A-FF140DE6F441}" dt="2026-04-27T01:18:26.204" v="1305" actId="478"/>
          <ac:picMkLst>
            <pc:docMk/>
            <pc:sldMk cId="3481584293" sldId="363"/>
            <ac:picMk id="5" creationId="{D85CDE8D-E152-F3C8-A621-89B6888F9AA9}"/>
          </ac:picMkLst>
        </pc:picChg>
        <pc:picChg chg="add mod">
          <ac:chgData name="Raquel De Boni" userId="7b8ef4cbbe4b6671" providerId="LiveId" clId="{DBC36F5F-7DE2-4F14-812A-FF140DE6F441}" dt="2026-04-27T02:55:06.293" v="3629" actId="2711"/>
          <ac:picMkLst>
            <pc:docMk/>
            <pc:sldMk cId="3481584293" sldId="363"/>
            <ac:picMk id="8" creationId="{30E65784-FE69-C5D5-4A54-18989FAF04A5}"/>
          </ac:picMkLst>
        </pc:picChg>
      </pc:sldChg>
      <pc:sldChg chg="addSp delSp modSp new mod modAnim">
        <pc:chgData name="Raquel De Boni" userId="7b8ef4cbbe4b6671" providerId="LiveId" clId="{DBC36F5F-7DE2-4F14-812A-FF140DE6F441}" dt="2026-04-27T02:54:54.697" v="3628" actId="2711"/>
        <pc:sldMkLst>
          <pc:docMk/>
          <pc:sldMk cId="1291225057" sldId="364"/>
        </pc:sldMkLst>
        <pc:spChg chg="del">
          <ac:chgData name="Raquel De Boni" userId="7b8ef4cbbe4b6671" providerId="LiveId" clId="{DBC36F5F-7DE2-4F14-812A-FF140DE6F441}" dt="2026-04-27T01:31:55.101" v="1505" actId="478"/>
          <ac:spMkLst>
            <pc:docMk/>
            <pc:sldMk cId="1291225057" sldId="364"/>
            <ac:spMk id="2" creationId="{6F27EFA0-ACA8-010F-D284-C382E09BB5CB}"/>
          </ac:spMkLst>
        </pc:spChg>
        <pc:spChg chg="mod">
          <ac:chgData name="Raquel De Boni" userId="7b8ef4cbbe4b6671" providerId="LiveId" clId="{DBC36F5F-7DE2-4F14-812A-FF140DE6F441}" dt="2026-04-27T02:54:54.697" v="3628" actId="2711"/>
          <ac:spMkLst>
            <pc:docMk/>
            <pc:sldMk cId="1291225057" sldId="364"/>
            <ac:spMk id="3" creationId="{F5A51250-9A04-E7DD-2450-1D8D756E35E8}"/>
          </ac:spMkLst>
        </pc:spChg>
        <pc:spChg chg="add mod">
          <ac:chgData name="Raquel De Boni" userId="7b8ef4cbbe4b6671" providerId="LiveId" clId="{DBC36F5F-7DE2-4F14-812A-FF140DE6F441}" dt="2026-04-27T02:54:54.697" v="3628" actId="2711"/>
          <ac:spMkLst>
            <pc:docMk/>
            <pc:sldMk cId="1291225057" sldId="364"/>
            <ac:spMk id="4" creationId="{6F7F62E5-AF7B-1071-49BB-B03E2AF9BDE8}"/>
          </ac:spMkLst>
        </pc:spChg>
        <pc:spChg chg="add mod">
          <ac:chgData name="Raquel De Boni" userId="7b8ef4cbbe4b6671" providerId="LiveId" clId="{DBC36F5F-7DE2-4F14-812A-FF140DE6F441}" dt="2026-04-27T02:54:54.697" v="3628" actId="2711"/>
          <ac:spMkLst>
            <pc:docMk/>
            <pc:sldMk cId="1291225057" sldId="364"/>
            <ac:spMk id="7" creationId="{08E8CA58-D866-6874-D7FF-61B6FEA733BF}"/>
          </ac:spMkLst>
        </pc:spChg>
        <pc:picChg chg="add mod">
          <ac:chgData name="Raquel De Boni" userId="7b8ef4cbbe4b6671" providerId="LiveId" clId="{DBC36F5F-7DE2-4F14-812A-FF140DE6F441}" dt="2026-04-27T02:54:54.697" v="3628" actId="2711"/>
          <ac:picMkLst>
            <pc:docMk/>
            <pc:sldMk cId="1291225057" sldId="364"/>
            <ac:picMk id="6" creationId="{0F178B08-D26D-B48D-9FAA-5697E9DFA525}"/>
          </ac:picMkLst>
        </pc:picChg>
        <pc:picChg chg="add mod">
          <ac:chgData name="Raquel De Boni" userId="7b8ef4cbbe4b6671" providerId="LiveId" clId="{DBC36F5F-7DE2-4F14-812A-FF140DE6F441}" dt="2026-04-27T02:54:54.697" v="3628" actId="2711"/>
          <ac:picMkLst>
            <pc:docMk/>
            <pc:sldMk cId="1291225057" sldId="364"/>
            <ac:picMk id="9" creationId="{E2708A14-4452-C1A8-5064-2DD1873F1F71}"/>
          </ac:picMkLst>
        </pc:picChg>
      </pc:sldChg>
      <pc:sldChg chg="addSp delSp modSp new mod">
        <pc:chgData name="Raquel De Boni" userId="7b8ef4cbbe4b6671" providerId="LiveId" clId="{DBC36F5F-7DE2-4F14-812A-FF140DE6F441}" dt="2026-04-27T02:54:39.029" v="3627" actId="1076"/>
        <pc:sldMkLst>
          <pc:docMk/>
          <pc:sldMk cId="2846628311" sldId="365"/>
        </pc:sldMkLst>
        <pc:spChg chg="del">
          <ac:chgData name="Raquel De Boni" userId="7b8ef4cbbe4b6671" providerId="LiveId" clId="{DBC36F5F-7DE2-4F14-812A-FF140DE6F441}" dt="2026-04-27T01:42:15.545" v="1599" actId="478"/>
          <ac:spMkLst>
            <pc:docMk/>
            <pc:sldMk cId="2846628311" sldId="365"/>
            <ac:spMk id="2" creationId="{25025522-BF5D-A9A1-2699-27776783CEE6}"/>
          </ac:spMkLst>
        </pc:spChg>
        <pc:spChg chg="mod">
          <ac:chgData name="Raquel De Boni" userId="7b8ef4cbbe4b6671" providerId="LiveId" clId="{DBC36F5F-7DE2-4F14-812A-FF140DE6F441}" dt="2026-04-27T02:54:19.187" v="3626" actId="1076"/>
          <ac:spMkLst>
            <pc:docMk/>
            <pc:sldMk cId="2846628311" sldId="365"/>
            <ac:spMk id="3" creationId="{635DDD72-CCEF-AB9F-1D69-B1C437F924D9}"/>
          </ac:spMkLst>
        </pc:spChg>
        <pc:spChg chg="add mod">
          <ac:chgData name="Raquel De Boni" userId="7b8ef4cbbe4b6671" providerId="LiveId" clId="{DBC36F5F-7DE2-4F14-812A-FF140DE6F441}" dt="2026-04-27T02:54:39.029" v="3627" actId="1076"/>
          <ac:spMkLst>
            <pc:docMk/>
            <pc:sldMk cId="2846628311" sldId="365"/>
            <ac:spMk id="4" creationId="{3B377BC0-58D0-7821-A423-B7C517A478F2}"/>
          </ac:spMkLst>
        </pc:spChg>
        <pc:spChg chg="add mod">
          <ac:chgData name="Raquel De Boni" userId="7b8ef4cbbe4b6671" providerId="LiveId" clId="{DBC36F5F-7DE2-4F14-812A-FF140DE6F441}" dt="2026-04-27T02:54:03.503" v="3621" actId="2711"/>
          <ac:spMkLst>
            <pc:docMk/>
            <pc:sldMk cId="2846628311" sldId="365"/>
            <ac:spMk id="12" creationId="{A8D47ED7-9AF8-393A-BD45-E279EB3E5C12}"/>
          </ac:spMkLst>
        </pc:spChg>
        <pc:picChg chg="add mod">
          <ac:chgData name="Raquel De Boni" userId="7b8ef4cbbe4b6671" providerId="LiveId" clId="{DBC36F5F-7DE2-4F14-812A-FF140DE6F441}" dt="2026-04-27T02:54:03.503" v="3621" actId="2711"/>
          <ac:picMkLst>
            <pc:docMk/>
            <pc:sldMk cId="2846628311" sldId="365"/>
            <ac:picMk id="6" creationId="{B5A58041-1671-7001-18BB-F26B8F9645DE}"/>
          </ac:picMkLst>
        </pc:picChg>
        <pc:picChg chg="add mod">
          <ac:chgData name="Raquel De Boni" userId="7b8ef4cbbe4b6671" providerId="LiveId" clId="{DBC36F5F-7DE2-4F14-812A-FF140DE6F441}" dt="2026-04-27T02:54:03.503" v="3621" actId="2711"/>
          <ac:picMkLst>
            <pc:docMk/>
            <pc:sldMk cId="2846628311" sldId="365"/>
            <ac:picMk id="8" creationId="{7D313030-3502-C0DD-1A2D-56715BA35642}"/>
          </ac:picMkLst>
        </pc:picChg>
        <pc:picChg chg="add mod">
          <ac:chgData name="Raquel De Boni" userId="7b8ef4cbbe4b6671" providerId="LiveId" clId="{DBC36F5F-7DE2-4F14-812A-FF140DE6F441}" dt="2026-04-27T02:54:03.503" v="3621" actId="2711"/>
          <ac:picMkLst>
            <pc:docMk/>
            <pc:sldMk cId="2846628311" sldId="365"/>
            <ac:picMk id="10" creationId="{5566B872-A575-EFC6-6ADB-B6343E80592A}"/>
          </ac:picMkLst>
        </pc:picChg>
      </pc:sldChg>
      <pc:sldChg chg="modSp new mod">
        <pc:chgData name="Raquel De Boni" userId="7b8ef4cbbe4b6671" providerId="LiveId" clId="{DBC36F5F-7DE2-4F14-812A-FF140DE6F441}" dt="2026-04-27T12:36:21.964" v="3913" actId="20577"/>
        <pc:sldMkLst>
          <pc:docMk/>
          <pc:sldMk cId="3301415272" sldId="366"/>
        </pc:sldMkLst>
        <pc:spChg chg="mod">
          <ac:chgData name="Raquel De Boni" userId="7b8ef4cbbe4b6671" providerId="LiveId" clId="{DBC36F5F-7DE2-4F14-812A-FF140DE6F441}" dt="2026-04-27T02:53:54.757" v="3620" actId="2711"/>
          <ac:spMkLst>
            <pc:docMk/>
            <pc:sldMk cId="3301415272" sldId="366"/>
            <ac:spMk id="2" creationId="{38E87E23-A5EF-1D69-E986-E1F39298A656}"/>
          </ac:spMkLst>
        </pc:spChg>
        <pc:spChg chg="mod">
          <ac:chgData name="Raquel De Boni" userId="7b8ef4cbbe4b6671" providerId="LiveId" clId="{DBC36F5F-7DE2-4F14-812A-FF140DE6F441}" dt="2026-04-27T12:36:21.964" v="3913" actId="20577"/>
          <ac:spMkLst>
            <pc:docMk/>
            <pc:sldMk cId="3301415272" sldId="366"/>
            <ac:spMk id="3" creationId="{C1D93392-F9AA-0073-ACF2-2B6783F84BD8}"/>
          </ac:spMkLst>
        </pc:spChg>
      </pc:sldChg>
      <pc:sldChg chg="addSp delSp modSp new del mod">
        <pc:chgData name="Raquel De Boni" userId="7b8ef4cbbe4b6671" providerId="LiveId" clId="{DBC36F5F-7DE2-4F14-812A-FF140DE6F441}" dt="2026-04-27T02:21:15.267" v="2647" actId="2696"/>
        <pc:sldMkLst>
          <pc:docMk/>
          <pc:sldMk cId="1799681252" sldId="367"/>
        </pc:sldMkLst>
        <pc:spChg chg="del">
          <ac:chgData name="Raquel De Boni" userId="7b8ef4cbbe4b6671" providerId="LiveId" clId="{DBC36F5F-7DE2-4F14-812A-FF140DE6F441}" dt="2026-04-27T02:06:40.785" v="2112" actId="478"/>
          <ac:spMkLst>
            <pc:docMk/>
            <pc:sldMk cId="1799681252" sldId="367"/>
            <ac:spMk id="2" creationId="{9EE3ACEA-55BB-2046-3BFB-BBEE914A2484}"/>
          </ac:spMkLst>
        </pc:spChg>
        <pc:spChg chg="mod">
          <ac:chgData name="Raquel De Boni" userId="7b8ef4cbbe4b6671" providerId="LiveId" clId="{DBC36F5F-7DE2-4F14-812A-FF140DE6F441}" dt="2026-04-27T02:20:26.963" v="2646" actId="20577"/>
          <ac:spMkLst>
            <pc:docMk/>
            <pc:sldMk cId="1799681252" sldId="367"/>
            <ac:spMk id="3" creationId="{81F52219-320B-EAA7-E4A9-65CC67424D04}"/>
          </ac:spMkLst>
        </pc:spChg>
        <pc:spChg chg="add mod">
          <ac:chgData name="Raquel De Boni" userId="7b8ef4cbbe4b6671" providerId="LiveId" clId="{DBC36F5F-7DE2-4F14-812A-FF140DE6F441}" dt="2026-04-27T02:06:37.833" v="2111"/>
          <ac:spMkLst>
            <pc:docMk/>
            <pc:sldMk cId="1799681252" sldId="367"/>
            <ac:spMk id="4" creationId="{4924EB57-C5E6-113D-AFCD-A68408B16BA4}"/>
          </ac:spMkLst>
        </pc:spChg>
      </pc:sldChg>
      <pc:sldChg chg="modSp add mod">
        <pc:chgData name="Raquel De Boni" userId="7b8ef4cbbe4b6671" providerId="LiveId" clId="{DBC36F5F-7DE2-4F14-812A-FF140DE6F441}" dt="2026-04-27T02:55:13.166" v="3630" actId="2711"/>
        <pc:sldMkLst>
          <pc:docMk/>
          <pc:sldMk cId="2609233677" sldId="367"/>
        </pc:sldMkLst>
        <pc:spChg chg="mod">
          <ac:chgData name="Raquel De Boni" userId="7b8ef4cbbe4b6671" providerId="LiveId" clId="{DBC36F5F-7DE2-4F14-812A-FF140DE6F441}" dt="2026-04-27T02:55:13.166" v="3630" actId="2711"/>
          <ac:spMkLst>
            <pc:docMk/>
            <pc:sldMk cId="2609233677" sldId="367"/>
            <ac:spMk id="3" creationId="{81F52219-320B-EAA7-E4A9-65CC67424D04}"/>
          </ac:spMkLst>
        </pc:spChg>
        <pc:spChg chg="mod">
          <ac:chgData name="Raquel De Boni" userId="7b8ef4cbbe4b6671" providerId="LiveId" clId="{DBC36F5F-7DE2-4F14-812A-FF140DE6F441}" dt="2026-04-27T02:55:13.166" v="3630" actId="2711"/>
          <ac:spMkLst>
            <pc:docMk/>
            <pc:sldMk cId="2609233677" sldId="367"/>
            <ac:spMk id="4" creationId="{4924EB57-C5E6-113D-AFCD-A68408B16BA4}"/>
          </ac:spMkLst>
        </pc:spChg>
      </pc:sldChg>
      <pc:sldChg chg="modSp new mod">
        <pc:chgData name="Raquel De Boni" userId="7b8ef4cbbe4b6671" providerId="LiveId" clId="{DBC36F5F-7DE2-4F14-812A-FF140DE6F441}" dt="2026-04-27T12:30:55.481" v="3898" actId="20577"/>
        <pc:sldMkLst>
          <pc:docMk/>
          <pc:sldMk cId="3419001039" sldId="368"/>
        </pc:sldMkLst>
        <pc:spChg chg="mod">
          <ac:chgData name="Raquel De Boni" userId="7b8ef4cbbe4b6671" providerId="LiveId" clId="{DBC36F5F-7DE2-4F14-812A-FF140DE6F441}" dt="2026-04-27T12:29:00.550" v="3724" actId="207"/>
          <ac:spMkLst>
            <pc:docMk/>
            <pc:sldMk cId="3419001039" sldId="368"/>
            <ac:spMk id="2" creationId="{1B36FDF8-F439-0872-5B77-1E3D9AD1B370}"/>
          </ac:spMkLst>
        </pc:spChg>
        <pc:spChg chg="mod">
          <ac:chgData name="Raquel De Boni" userId="7b8ef4cbbe4b6671" providerId="LiveId" clId="{DBC36F5F-7DE2-4F14-812A-FF140DE6F441}" dt="2026-04-27T12:30:55.481" v="3898" actId="20577"/>
          <ac:spMkLst>
            <pc:docMk/>
            <pc:sldMk cId="3419001039" sldId="368"/>
            <ac:spMk id="3" creationId="{123C2E7E-18F0-04A5-48F9-85A7DF11D1DE}"/>
          </ac:spMkLst>
        </pc:spChg>
      </pc:sldChg>
      <pc:sldChg chg="new del">
        <pc:chgData name="Raquel De Boni" userId="7b8ef4cbbe4b6671" providerId="LiveId" clId="{DBC36F5F-7DE2-4F14-812A-FF140DE6F441}" dt="2026-04-27T02:26:50.491" v="2777" actId="47"/>
        <pc:sldMkLst>
          <pc:docMk/>
          <pc:sldMk cId="3706418566" sldId="3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9240106099946E-2"/>
          <c:y val="5.5939850642726476E-2"/>
          <c:w val="0.9251375975687639"/>
          <c:h val="0.7365401864548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Uso 12m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Álcool</c:v>
                </c:pt>
                <c:pt idx="1">
                  <c:v>Alguma Ilicita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43.1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B-4C81-9AEA-7816BB9C06A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Dependência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Álcool</c:v>
                </c:pt>
                <c:pt idx="1">
                  <c:v>Alguma Ilicita</c:v>
                </c:pt>
              </c:strCache>
            </c:strRef>
          </c:cat>
          <c:val>
            <c:numRef>
              <c:f>Planilha1!$C$2:$C$3</c:f>
              <c:numCache>
                <c:formatCode>General</c:formatCode>
                <c:ptCount val="2"/>
                <c:pt idx="0">
                  <c:v>1.8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0B-4C81-9AEA-7816BB9C06A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Binge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Álcool</c:v>
                </c:pt>
                <c:pt idx="1">
                  <c:v>Alguma Ilicita</c:v>
                </c:pt>
              </c:strCache>
            </c:strRef>
          </c:cat>
          <c:val>
            <c:numRef>
              <c:f>Planilha1!$D$2:$D$3</c:f>
              <c:numCache>
                <c:formatCode>General</c:formatCode>
                <c:ptCount val="2"/>
                <c:pt idx="0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0B-4C81-9AEA-7816BB9C0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2508616"/>
        <c:axId val="792513656"/>
      </c:barChart>
      <c:catAx>
        <c:axId val="79250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2513656"/>
        <c:crosses val="autoZero"/>
        <c:auto val="1"/>
        <c:lblAlgn val="ctr"/>
        <c:lblOffset val="100"/>
        <c:noMultiLvlLbl val="0"/>
      </c:catAx>
      <c:valAx>
        <c:axId val="792513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2508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941152541560871"/>
          <c:y val="0.14419098174402731"/>
          <c:w val="0.39874827954025638"/>
          <c:h val="8.4824310660294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2B3D2-A58F-4D00-9061-8FC74CC9E781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9D88D-EC9F-47A7-B196-BA4F2D32D6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39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>
            <a:extLst>
              <a:ext uri="{FF2B5EF4-FFF2-40B4-BE49-F238E27FC236}">
                <a16:creationId xmlns:a16="http://schemas.microsoft.com/office/drawing/2014/main" id="{BCBB4B5D-9D08-1634-FB24-F4321C0C2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>
            <a:extLst>
              <a:ext uri="{FF2B5EF4-FFF2-40B4-BE49-F238E27FC236}">
                <a16:creationId xmlns:a16="http://schemas.microsoft.com/office/drawing/2014/main" id="{3022BB06-CC31-A695-9384-1A3148E22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/>
              <a:t>Utilize a Hierarquia dos textos acima para destacar seu título, Subtítulo e texto descritivo</a:t>
            </a:r>
          </a:p>
        </p:txBody>
      </p:sp>
      <p:sp>
        <p:nvSpPr>
          <p:cNvPr id="5124" name="Espaço Reservado para Número de Slide 3">
            <a:extLst>
              <a:ext uri="{FF2B5EF4-FFF2-40B4-BE49-F238E27FC236}">
                <a16:creationId xmlns:a16="http://schemas.microsoft.com/office/drawing/2014/main" id="{395A1E22-6294-DF96-4BDC-ACB15CDB1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B319B8-DA88-4947-B743-C262086CC031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9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7696F-6794-4763-993B-9968A31474E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78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C1DC5-F9A9-D3E0-BE43-7FA462391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FA0B01-B421-E639-CB57-5E9013FE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A0D63E-E0CE-C40F-409D-AEDA1EE8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1E4B55-F093-3B19-DC3F-42E3F2EE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D1F4E8-D6E2-E311-86BF-851CA369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30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8591B-A15B-1E5A-ABB7-495A935C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A93AD0-E1A3-A648-2C3D-28931ED86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DA9997-F833-FEB3-1A01-F2159F2D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0FD5CC-86BF-594D-3E06-2F39166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7AFBBB-1A4B-4E8C-FF29-81E21ED5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29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B392EE-D617-B9FA-A638-8EC9144E5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75DEF1-A7FE-4E91-B7CA-72FE2D18B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241216-6A87-A99D-E632-5779F484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9C5391-727E-D627-54A2-1378DF1B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3D720A-D247-AAAD-5B2A-92FAA684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5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76A1E-2B0C-782D-2AED-0894F052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194ACD-EB5A-6CB5-EE2C-BB5D0EF3B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D8D296-D6DE-B5E7-B61A-CA2F85A5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6708B7-79F1-B650-5291-6640CE54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C4991-D92D-F7FD-8F18-FFD04028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6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D5D3A-DDBF-C1C4-5245-34A21D98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985660-7CFC-EA73-86F0-BEF7D237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4DA9A9-678E-DAB2-D6A6-496A8746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AA70EF-3C43-E7F9-72E6-15DC8560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50BE3A-BB76-483D-79A2-E3549FCD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24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C3CEF-EB92-937D-FDD3-4C2FD561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2312C-A3A3-BEAF-DE00-9BE4A8683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AFB3F6-7459-108E-50A7-4B0EDBD17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2B9715-A238-BCEF-E4D1-78737CA4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595DC-D597-A4E5-202D-652F573A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4B02B4-2909-4762-B7B1-4DE543B0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3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B6608-61E5-9DAB-7516-F2534427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8CA328-33DC-4FE4-AB9A-EDFAB5179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9F6010-BDB8-D9FE-D873-203BE25E4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E260F7-ED69-23AD-5958-B5BE24181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8AC811F-30D9-D10B-5EFB-8E26A85FD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8C62AF2-0BD7-A30B-9D22-A0895B5D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DF22BE-4D9C-8021-645A-D67CFC64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54A77F2-01B0-5C44-335B-40CB71E6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93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E32A3-6D2F-F798-AE00-6BD9C488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A7771A-B3D3-5F29-26D7-2CD4E14C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70E05C-389A-9B92-8619-0B28B81C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BC9D8B2-7B25-0799-3EF3-9BB84033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48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8AD151F-7CB0-BC17-CB04-148401E0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79A8F2-F48B-EB65-5B4A-54228ADE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DCEC22-9D81-1CE8-5075-E4A3B6D5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66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D809E-06F5-8067-BD9B-5B5727DE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CF2CFD-92F1-841C-6B60-3D7B1384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376765-59EF-9538-F09D-9E423DC1C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7E7439-BB72-8295-D6E5-8D9AF683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27A539-2195-19CA-91BE-6974B064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C79F36-AE00-535F-7FA4-3377C745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50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31FC6-50D3-0E1E-C0B4-E495F72C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068BC30-A3BE-2E84-2028-A5A83DE5F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E78A9F-BA88-202E-30EC-65C8D7DEE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7CB48F-C212-17B1-C9EB-F130156D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B587DF-F644-8129-9020-F98CCCCD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45049F-DF58-211B-25A5-AF9CB171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15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5BCA7F-F9BB-D654-DC41-B129BD49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22ABC0-5F84-2470-545C-6FD92C034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F2CA91-B3CD-B766-E1E1-48A0CD18A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702877-0D28-4DE4-96B6-4D0E39F53C27}" type="datetimeFigureOut">
              <a:rPr lang="pt-BR" smtClean="0"/>
              <a:t>27/04/2026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53F7E-268B-EC7C-F444-8E3937E25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0BAC30-1E8D-600A-4196-1022B5362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85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audemental.icict.fiocruz.br/painel/mortalidade-por-suicidio-series-tempora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udemental.icict.fiocruz.br/painel/mortes-plenamente-atribuiveis-uso-alcool-series-temporai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1.globo.com/trabalho-e-carreira/noticia/2025/03/10/crise-de-saude-mental-brasil-tem-maior-numero-de-afastamentos-por-ansiedade-e-depressao-em-10-anos.g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br/saude/pt-br/composicao/saes/desmad/raps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iris.paho.org/handle/10665.2/6144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nasam.com/" TargetMode="External"/><Relationship Id="rId7" Type="http://schemas.openxmlformats.org/officeDocument/2006/relationships/image" Target="../media/image34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a.fiocruz.br/handle/icict/34614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udemental.icict.fiocruz.br/painel/mortalidade-por-suicidio-series-temporai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2A47E8F-855F-3466-21C0-5EF08DCB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88;p1">
            <a:extLst>
              <a:ext uri="{FF2B5EF4-FFF2-40B4-BE49-F238E27FC236}">
                <a16:creationId xmlns:a16="http://schemas.microsoft.com/office/drawing/2014/main" id="{7BC548EF-CDAA-0944-1E02-C90F89135BC7}"/>
              </a:ext>
            </a:extLst>
          </p:cNvPr>
          <p:cNvSpPr txBox="1">
            <a:spLocks/>
          </p:cNvSpPr>
          <p:nvPr/>
        </p:nvSpPr>
        <p:spPr>
          <a:xfrm>
            <a:off x="4602822" y="2722996"/>
            <a:ext cx="6840583" cy="84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4DFDA"/>
              </a:buClr>
              <a:buSzPts val="5600"/>
            </a:pPr>
            <a:r>
              <a:rPr lang="pt-BR" sz="5400" b="1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Saúde Mental</a:t>
            </a:r>
          </a:p>
        </p:txBody>
      </p:sp>
      <p:cxnSp>
        <p:nvCxnSpPr>
          <p:cNvPr id="9" name="Google Shape;91;p1">
            <a:extLst>
              <a:ext uri="{FF2B5EF4-FFF2-40B4-BE49-F238E27FC236}">
                <a16:creationId xmlns:a16="http://schemas.microsoft.com/office/drawing/2014/main" id="{98D3BB05-34A9-401A-05F7-93AD157AB59D}"/>
              </a:ext>
            </a:extLst>
          </p:cNvPr>
          <p:cNvCxnSpPr>
            <a:cxnSpLocks/>
          </p:cNvCxnSpPr>
          <p:nvPr/>
        </p:nvCxnSpPr>
        <p:spPr>
          <a:xfrm>
            <a:off x="4232323" y="1773276"/>
            <a:ext cx="0" cy="2474259"/>
          </a:xfrm>
          <a:prstGeom prst="straightConnector1">
            <a:avLst/>
          </a:prstGeom>
          <a:noFill/>
          <a:ln w="28575" cap="flat" cmpd="sng">
            <a:solidFill>
              <a:srgbClr val="BE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88;p1">
            <a:extLst>
              <a:ext uri="{FF2B5EF4-FFF2-40B4-BE49-F238E27FC236}">
                <a16:creationId xmlns:a16="http://schemas.microsoft.com/office/drawing/2014/main" id="{E5544CB3-7CCA-9CC0-4C45-6A50CA9E76A7}"/>
              </a:ext>
            </a:extLst>
          </p:cNvPr>
          <p:cNvSpPr txBox="1">
            <a:spLocks/>
          </p:cNvSpPr>
          <p:nvPr/>
        </p:nvSpPr>
        <p:spPr>
          <a:xfrm>
            <a:off x="4602822" y="4068758"/>
            <a:ext cx="6840579" cy="84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4DFDA"/>
              </a:buClr>
              <a:buSzPts val="5600"/>
            </a:pPr>
            <a:r>
              <a:rPr lang="pt-BR" sz="2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Raquel B. De Boni</a:t>
            </a:r>
            <a:r>
              <a:rPr lang="pt-BR" sz="2800" dirty="0">
                <a:solidFill>
                  <a:srgbClr val="C428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1" name="Google Shape;88;p1">
            <a:extLst>
              <a:ext uri="{FF2B5EF4-FFF2-40B4-BE49-F238E27FC236}">
                <a16:creationId xmlns:a16="http://schemas.microsoft.com/office/drawing/2014/main" id="{C5C60D30-A2E3-8F61-5420-FEAEFD0C99BD}"/>
              </a:ext>
            </a:extLst>
          </p:cNvPr>
          <p:cNvSpPr txBox="1">
            <a:spLocks/>
          </p:cNvSpPr>
          <p:nvPr/>
        </p:nvSpPr>
        <p:spPr>
          <a:xfrm>
            <a:off x="4631767" y="4792802"/>
            <a:ext cx="6840577" cy="84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4DFDA"/>
              </a:buClr>
              <a:buSzPts val="5600"/>
            </a:pPr>
            <a:r>
              <a:rPr lang="pt-BR" sz="1200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Médica Psiquiatra</a:t>
            </a:r>
          </a:p>
          <a:p>
            <a:pPr>
              <a:buClr>
                <a:srgbClr val="F4DFDA"/>
              </a:buClr>
              <a:buSzPts val="5600"/>
            </a:pPr>
            <a:r>
              <a:rPr lang="pt-BR" sz="1200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Pesquisadora Titular ICICT/Fiocruz</a:t>
            </a:r>
          </a:p>
          <a:p>
            <a:pPr>
              <a:buClr>
                <a:srgbClr val="F4DFDA"/>
              </a:buClr>
              <a:buSzPts val="5600"/>
            </a:pPr>
            <a:r>
              <a:rPr lang="pt-BR" sz="1200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Docente Permanente PPG Epidemiologia em Saúde Pública ENSP/Fiocruz</a:t>
            </a:r>
          </a:p>
          <a:p>
            <a:pPr>
              <a:buClr>
                <a:srgbClr val="F4DFDA"/>
              </a:buClr>
              <a:buSzPts val="5600"/>
            </a:pPr>
            <a:r>
              <a:rPr lang="pt-BR" sz="1200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Coordenadora Plataforma Saúde Mental Pública Digital</a:t>
            </a:r>
          </a:p>
          <a:p>
            <a:pPr>
              <a:buClr>
                <a:srgbClr val="F4DFDA"/>
              </a:buClr>
              <a:buSzPts val="5600"/>
            </a:pPr>
            <a:r>
              <a:rPr lang="pt-BR" sz="1200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Vice Coordenadora Rede Nacional de Saúde Mental</a:t>
            </a:r>
          </a:p>
          <a:p>
            <a:pPr>
              <a:buClr>
                <a:srgbClr val="F4DFDA"/>
              </a:buClr>
              <a:buSzPts val="5600"/>
            </a:pPr>
            <a:r>
              <a:rPr lang="pt-BR" sz="1200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/>
              </a:rPr>
              <a:t>Pesquisadora INCT Saúde Mental Digital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F57D35-99BB-6BFA-B498-00DB38A9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823" y="177145"/>
            <a:ext cx="1141042" cy="116861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25C1872-0730-BFD6-F1EB-1AF4C272D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22" y="5549267"/>
            <a:ext cx="7074722" cy="10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5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7E0C41EB-7B65-CE2D-137F-BED29FCC07FA}"/>
              </a:ext>
            </a:extLst>
          </p:cNvPr>
          <p:cNvSpPr txBox="1"/>
          <p:nvPr/>
        </p:nvSpPr>
        <p:spPr>
          <a:xfrm>
            <a:off x="934328" y="6220087"/>
            <a:ext cx="9674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https://saudemental.icict.fiocruz.br/painel/mortalidade-por-suicidio-series-temporais/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6321BFF-41DD-86FF-126D-E5E20B12AF07}"/>
              </a:ext>
            </a:extLst>
          </p:cNvPr>
          <p:cNvGrpSpPr/>
          <p:nvPr/>
        </p:nvGrpSpPr>
        <p:grpSpPr>
          <a:xfrm>
            <a:off x="928236" y="1113780"/>
            <a:ext cx="10335527" cy="5106307"/>
            <a:chOff x="1377072" y="777351"/>
            <a:chExt cx="10951562" cy="5399612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86BC4E3E-AA82-6F3D-F1AD-388823FE4253}"/>
                </a:ext>
              </a:extLst>
            </p:cNvPr>
            <p:cNvGrpSpPr/>
            <p:nvPr/>
          </p:nvGrpSpPr>
          <p:grpSpPr>
            <a:xfrm>
              <a:off x="1377072" y="777351"/>
              <a:ext cx="10951562" cy="5399612"/>
              <a:chOff x="1457773" y="1301488"/>
              <a:chExt cx="10951562" cy="5399612"/>
            </a:xfrm>
          </p:grpSpPr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E774D8FE-E412-81DC-876F-F0C17D2816FF}"/>
                  </a:ext>
                </a:extLst>
              </p:cNvPr>
              <p:cNvGrpSpPr/>
              <p:nvPr/>
            </p:nvGrpSpPr>
            <p:grpSpPr>
              <a:xfrm>
                <a:off x="1457773" y="1301488"/>
                <a:ext cx="10858792" cy="5399612"/>
                <a:chOff x="1457773" y="1240229"/>
                <a:chExt cx="10858792" cy="5399612"/>
              </a:xfrm>
            </p:grpSpPr>
            <p:pic>
              <p:nvPicPr>
                <p:cNvPr id="5" name="Imagem 4">
                  <a:extLst>
                    <a:ext uri="{FF2B5EF4-FFF2-40B4-BE49-F238E27FC236}">
                      <a16:creationId xmlns:a16="http://schemas.microsoft.com/office/drawing/2014/main" id="{23E13F33-0449-94FB-E411-7D4D3B3BD9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57773" y="1240229"/>
                  <a:ext cx="10858792" cy="888639"/>
                </a:xfrm>
                <a:prstGeom prst="rect">
                  <a:avLst/>
                </a:prstGeom>
              </p:spPr>
            </p:pic>
            <p:pic>
              <p:nvPicPr>
                <p:cNvPr id="7" name="Imagem 6">
                  <a:extLst>
                    <a:ext uri="{FF2B5EF4-FFF2-40B4-BE49-F238E27FC236}">
                      <a16:creationId xmlns:a16="http://schemas.microsoft.com/office/drawing/2014/main" id="{59B9A800-1B13-13EA-B25B-50B16ED2AF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57773" y="2128868"/>
                  <a:ext cx="342948" cy="4182059"/>
                </a:xfrm>
                <a:prstGeom prst="rect">
                  <a:avLst/>
                </a:prstGeom>
              </p:spPr>
            </p:pic>
            <p:pic>
              <p:nvPicPr>
                <p:cNvPr id="9" name="Imagem 8">
                  <a:extLst>
                    <a:ext uri="{FF2B5EF4-FFF2-40B4-BE49-F238E27FC236}">
                      <a16:creationId xmlns:a16="http://schemas.microsoft.com/office/drawing/2014/main" id="{642B064F-9D21-E09B-4F36-DA000FFFC4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4234" y="2171992"/>
                  <a:ext cx="10612331" cy="4467849"/>
                </a:xfrm>
                <a:prstGeom prst="rect">
                  <a:avLst/>
                </a:prstGeom>
              </p:spPr>
            </p:pic>
          </p:grpSp>
          <p:sp>
            <p:nvSpPr>
              <p:cNvPr id="11" name="Balão de Fala: Retângulo com Cantos Arredondados 10">
                <a:extLst>
                  <a:ext uri="{FF2B5EF4-FFF2-40B4-BE49-F238E27FC236}">
                    <a16:creationId xmlns:a16="http://schemas.microsoft.com/office/drawing/2014/main" id="{3B854012-106A-BD35-2115-E1BB92138206}"/>
                  </a:ext>
                </a:extLst>
              </p:cNvPr>
              <p:cNvSpPr/>
              <p:nvPr/>
            </p:nvSpPr>
            <p:spPr>
              <a:xfrm>
                <a:off x="3846786" y="3953137"/>
                <a:ext cx="693683" cy="355728"/>
              </a:xfrm>
              <a:prstGeom prst="wedgeRoundRectCallout">
                <a:avLst>
                  <a:gd name="adj1" fmla="val 15687"/>
                  <a:gd name="adj2" fmla="val 312020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5.6</a:t>
                </a:r>
              </a:p>
            </p:txBody>
          </p:sp>
          <p:sp>
            <p:nvSpPr>
              <p:cNvPr id="12" name="Balão de Fala: Retângulo com Cantos Arredondados 11">
                <a:extLst>
                  <a:ext uri="{FF2B5EF4-FFF2-40B4-BE49-F238E27FC236}">
                    <a16:creationId xmlns:a16="http://schemas.microsoft.com/office/drawing/2014/main" id="{910D0656-7664-1489-C013-D618A3FBC207}"/>
                  </a:ext>
                </a:extLst>
              </p:cNvPr>
              <p:cNvSpPr/>
              <p:nvPr/>
            </p:nvSpPr>
            <p:spPr>
              <a:xfrm>
                <a:off x="6540327" y="3529141"/>
                <a:ext cx="693683" cy="355728"/>
              </a:xfrm>
              <a:prstGeom prst="wedgeRoundRectCallout">
                <a:avLst>
                  <a:gd name="adj1" fmla="val 8111"/>
                  <a:gd name="adj2" fmla="val 238155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10.7</a:t>
                </a:r>
              </a:p>
            </p:txBody>
          </p:sp>
          <p:sp>
            <p:nvSpPr>
              <p:cNvPr id="13" name="Balão de Fala: Retângulo com Cantos Arredondados 12">
                <a:extLst>
                  <a:ext uri="{FF2B5EF4-FFF2-40B4-BE49-F238E27FC236}">
                    <a16:creationId xmlns:a16="http://schemas.microsoft.com/office/drawing/2014/main" id="{F5C7E082-D518-C5D9-D936-4F8E4A25C607}"/>
                  </a:ext>
                </a:extLst>
              </p:cNvPr>
              <p:cNvSpPr/>
              <p:nvPr/>
            </p:nvSpPr>
            <p:spPr>
              <a:xfrm>
                <a:off x="8987413" y="3529141"/>
                <a:ext cx="693683" cy="355728"/>
              </a:xfrm>
              <a:prstGeom prst="wedgeRoundRectCallout">
                <a:avLst>
                  <a:gd name="adj1" fmla="val 38414"/>
                  <a:gd name="adj2" fmla="val 249973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10.6</a:t>
                </a:r>
              </a:p>
            </p:txBody>
          </p:sp>
          <p:sp>
            <p:nvSpPr>
              <p:cNvPr id="14" name="Balão de Fala: Retângulo com Cantos Arredondados 13">
                <a:extLst>
                  <a:ext uri="{FF2B5EF4-FFF2-40B4-BE49-F238E27FC236}">
                    <a16:creationId xmlns:a16="http://schemas.microsoft.com/office/drawing/2014/main" id="{AC2A475E-FCD8-E353-7CAD-44DAFC206285}"/>
                  </a:ext>
                </a:extLst>
              </p:cNvPr>
              <p:cNvSpPr/>
              <p:nvPr/>
            </p:nvSpPr>
            <p:spPr>
              <a:xfrm>
                <a:off x="11715652" y="3864169"/>
                <a:ext cx="693683" cy="355728"/>
              </a:xfrm>
              <a:prstGeom prst="wedgeRoundRectCallout">
                <a:avLst>
                  <a:gd name="adj1" fmla="val 26293"/>
                  <a:gd name="adj2" fmla="val 199745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9.2</a:t>
                </a:r>
              </a:p>
            </p:txBody>
          </p:sp>
        </p:grp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85DF5FD2-4FC1-E8FE-8ED3-DA5492E97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6115" y="1405871"/>
              <a:ext cx="1857634" cy="1838582"/>
            </a:xfrm>
            <a:prstGeom prst="rect">
              <a:avLst/>
            </a:prstGeom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E4DF1C46-EAB3-92B4-8C80-F308253167F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Suicídio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32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B84FF-2B41-EED3-5C9D-1A9494BE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541" y="252968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Mortes plenamente atribuíveis ao uso de álcool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B4440E-BF0D-7280-F579-79E1BA098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4C5C69-3123-BCDE-C90E-6E5185B24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1438"/>
            <a:ext cx="11245165" cy="5011988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7E5746C8-7820-64DF-227A-AC9C259F06F8}"/>
              </a:ext>
            </a:extLst>
          </p:cNvPr>
          <p:cNvSpPr/>
          <p:nvPr/>
        </p:nvSpPr>
        <p:spPr>
          <a:xfrm>
            <a:off x="10439400" y="4846918"/>
            <a:ext cx="914400" cy="612648"/>
          </a:xfrm>
          <a:prstGeom prst="wedgeRoundRectCallout">
            <a:avLst>
              <a:gd name="adj1" fmla="val -62010"/>
              <a:gd name="adj2" fmla="val -20674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7,7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EA8067-0F60-6015-EAAF-3E2D6A5966ED}"/>
              </a:ext>
            </a:extLst>
          </p:cNvPr>
          <p:cNvSpPr txBox="1"/>
          <p:nvPr/>
        </p:nvSpPr>
        <p:spPr>
          <a:xfrm>
            <a:off x="838200" y="6478363"/>
            <a:ext cx="10596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https://saudemental.icict.fiocruz.br/painel/mortes-plenamente-atribuiveis-uso-alcool-series-temporais/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06DB46-A609-6122-9BE1-9DBFBDAF162D}"/>
              </a:ext>
            </a:extLst>
          </p:cNvPr>
          <p:cNvSpPr txBox="1"/>
          <p:nvPr/>
        </p:nvSpPr>
        <p:spPr>
          <a:xfrm>
            <a:off x="2949388" y="212868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pt-BR" sz="2000" b="1" i="0" dirty="0">
                <a:solidFill>
                  <a:srgbClr val="343741"/>
                </a:solidFill>
                <a:effectLst/>
                <a:latin typeface="Inter UI"/>
              </a:rPr>
              <a:t>429.434</a:t>
            </a:r>
          </a:p>
          <a:p>
            <a:pPr algn="ctr" fontAlgn="base">
              <a:buNone/>
            </a:pPr>
            <a:r>
              <a:rPr lang="pt-BR" sz="2000" b="0" i="0" dirty="0">
                <a:solidFill>
                  <a:srgbClr val="343741"/>
                </a:solidFill>
                <a:effectLst/>
                <a:latin typeface="Inter UI"/>
              </a:rPr>
              <a:t>Óbitos </a:t>
            </a:r>
          </a:p>
        </p:txBody>
      </p:sp>
    </p:spTree>
    <p:extLst>
      <p:ext uri="{BB962C8B-B14F-4D97-AF65-F5344CB8AC3E}">
        <p14:creationId xmlns:p14="http://schemas.microsoft.com/office/powerpoint/2010/main" val="26205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C44CDF76-5EA1-7FCA-ED1C-34607FA62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189" y="778502"/>
            <a:ext cx="5458812" cy="309605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17CF6C9-63C9-7A74-9235-DD46442CD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13" y="709990"/>
            <a:ext cx="6788834" cy="309605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30B32C7-AF18-C82C-B3BF-3F6DDE06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Internações no SUS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87F8BB25-F953-B573-3695-F74E9C4C1B6E}"/>
              </a:ext>
            </a:extLst>
          </p:cNvPr>
          <p:cNvSpPr/>
          <p:nvPr/>
        </p:nvSpPr>
        <p:spPr>
          <a:xfrm>
            <a:off x="5693913" y="2234941"/>
            <a:ext cx="717177" cy="397495"/>
          </a:xfrm>
          <a:prstGeom prst="wedgeRoundRectCallout">
            <a:avLst>
              <a:gd name="adj1" fmla="val 77042"/>
              <a:gd name="adj2" fmla="val 9254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35,8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9DA121-1F3F-364E-CE53-0E49BF5253DA}"/>
              </a:ext>
            </a:extLst>
          </p:cNvPr>
          <p:cNvSpPr txBox="1"/>
          <p:nvPr/>
        </p:nvSpPr>
        <p:spPr>
          <a:xfrm>
            <a:off x="2725271" y="1781753"/>
            <a:ext cx="1613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i="0" dirty="0">
                <a:solidFill>
                  <a:srgbClr val="343741"/>
                </a:solidFill>
                <a:effectLst/>
                <a:latin typeface="Inter UI"/>
              </a:rPr>
              <a:t>1.064.707</a:t>
            </a:r>
          </a:p>
          <a:p>
            <a:pPr algn="ctr"/>
            <a:r>
              <a:rPr lang="pt-BR" sz="1400" b="1" dirty="0">
                <a:solidFill>
                  <a:srgbClr val="343741"/>
                </a:solidFill>
                <a:latin typeface="Inter UI"/>
              </a:rPr>
              <a:t>internações</a:t>
            </a:r>
            <a:endParaRPr lang="pt-BR" sz="14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8246502-B11A-3617-0B4B-DD8B2FC05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648" y="3761943"/>
            <a:ext cx="7344703" cy="3096057"/>
          </a:xfrm>
          <a:prstGeom prst="rect">
            <a:avLst/>
          </a:prstGeom>
        </p:spPr>
      </p:pic>
      <p:sp>
        <p:nvSpPr>
          <p:cNvPr id="13" name="Balão de Fala: Retângulo com Cantos Arredondados 12">
            <a:extLst>
              <a:ext uri="{FF2B5EF4-FFF2-40B4-BE49-F238E27FC236}">
                <a16:creationId xmlns:a16="http://schemas.microsoft.com/office/drawing/2014/main" id="{48E72902-EED4-3395-6080-AF8071E8F349}"/>
              </a:ext>
            </a:extLst>
          </p:cNvPr>
          <p:cNvSpPr/>
          <p:nvPr/>
        </p:nvSpPr>
        <p:spPr>
          <a:xfrm>
            <a:off x="8757980" y="5978203"/>
            <a:ext cx="717177" cy="397495"/>
          </a:xfrm>
          <a:prstGeom prst="wedgeRoundRectCallout">
            <a:avLst>
              <a:gd name="adj1" fmla="val -79583"/>
              <a:gd name="adj2" fmla="val -4801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24,3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5DF9DB0-9661-FECD-167F-7D7589BC8242}"/>
              </a:ext>
            </a:extLst>
          </p:cNvPr>
          <p:cNvSpPr txBox="1"/>
          <p:nvPr/>
        </p:nvSpPr>
        <p:spPr>
          <a:xfrm>
            <a:off x="4696252" y="4653066"/>
            <a:ext cx="2097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pt-BR" sz="1600" b="1" i="0" dirty="0">
                <a:solidFill>
                  <a:srgbClr val="343741"/>
                </a:solidFill>
                <a:effectLst/>
                <a:latin typeface="Inter UI"/>
              </a:rPr>
              <a:t>1.617.828</a:t>
            </a:r>
          </a:p>
          <a:p>
            <a:pPr algn="ctr" fontAlgn="base">
              <a:buNone/>
            </a:pPr>
            <a:r>
              <a:rPr lang="pt-BR" sz="1100" b="0" i="0" dirty="0">
                <a:solidFill>
                  <a:srgbClr val="343741"/>
                </a:solidFill>
                <a:effectLst/>
                <a:latin typeface="Inter UI"/>
              </a:rPr>
              <a:t>Internações</a:t>
            </a:r>
          </a:p>
        </p:txBody>
      </p:sp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id="{0CE2D184-0A7C-D69D-937C-0DFDCF30A1F3}"/>
              </a:ext>
            </a:extLst>
          </p:cNvPr>
          <p:cNvSpPr/>
          <p:nvPr/>
        </p:nvSpPr>
        <p:spPr>
          <a:xfrm>
            <a:off x="10903658" y="1907478"/>
            <a:ext cx="717177" cy="397495"/>
          </a:xfrm>
          <a:prstGeom prst="wedgeRoundRectCallout">
            <a:avLst>
              <a:gd name="adj1" fmla="val 104017"/>
              <a:gd name="adj2" fmla="val 25104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24,5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DC67DA4-FA72-F862-DAE5-B0A29746E191}"/>
              </a:ext>
            </a:extLst>
          </p:cNvPr>
          <p:cNvSpPr txBox="1"/>
          <p:nvPr/>
        </p:nvSpPr>
        <p:spPr>
          <a:xfrm>
            <a:off x="6355616" y="1304687"/>
            <a:ext cx="615848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pt-BR" sz="1400" b="1" i="0" dirty="0">
                <a:solidFill>
                  <a:srgbClr val="343741"/>
                </a:solidFill>
                <a:effectLst/>
                <a:latin typeface="Inter UI"/>
              </a:rPr>
              <a:t>1.298.270</a:t>
            </a:r>
          </a:p>
          <a:p>
            <a:pPr algn="ctr" fontAlgn="base">
              <a:buNone/>
            </a:pPr>
            <a:r>
              <a:rPr lang="pt-BR" sz="1050" b="0" i="0" dirty="0">
                <a:solidFill>
                  <a:srgbClr val="343741"/>
                </a:solidFill>
                <a:effectLst/>
                <a:latin typeface="Inter UI"/>
              </a:rPr>
              <a:t>Internações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19EC2C2-ABA8-306F-3E73-CFF9DFA52A73}"/>
              </a:ext>
            </a:extLst>
          </p:cNvPr>
          <p:cNvSpPr txBox="1"/>
          <p:nvPr/>
        </p:nvSpPr>
        <p:spPr>
          <a:xfrm>
            <a:off x="9768351" y="6596390"/>
            <a:ext cx="63230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https://saudemental.icict.fiocruz.br/</a:t>
            </a:r>
          </a:p>
        </p:txBody>
      </p:sp>
    </p:spTree>
    <p:extLst>
      <p:ext uri="{BB962C8B-B14F-4D97-AF65-F5344CB8AC3E}">
        <p14:creationId xmlns:p14="http://schemas.microsoft.com/office/powerpoint/2010/main" val="375730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74451-250E-98D0-B704-FCA65E3E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Outros desfechos graves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65FE60-4B40-A899-ABA5-529720D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688"/>
            <a:ext cx="10515600" cy="4351338"/>
          </a:xfrm>
        </p:spPr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Morte por causas cardiovasculares e acidentes?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Perda de produtividade?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Aposentadoria precoce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Incapacidade laboral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Afastamentos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5966D81-A8C5-0383-8B44-F85601F6CB96}"/>
              </a:ext>
            </a:extLst>
          </p:cNvPr>
          <p:cNvGrpSpPr/>
          <p:nvPr/>
        </p:nvGrpSpPr>
        <p:grpSpPr>
          <a:xfrm>
            <a:off x="5214963" y="2132199"/>
            <a:ext cx="6210608" cy="4887217"/>
            <a:chOff x="5214963" y="2132199"/>
            <a:chExt cx="6210608" cy="4887217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C19DB931-2A92-3E27-A868-11A94F790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963" y="2132199"/>
              <a:ext cx="6210608" cy="3809999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B72AD1D-95D0-62FA-A78E-E4547B3D7E64}"/>
                </a:ext>
              </a:extLst>
            </p:cNvPr>
            <p:cNvSpPr txBox="1"/>
            <p:nvPr/>
          </p:nvSpPr>
          <p:spPr>
            <a:xfrm>
              <a:off x="5214963" y="5942198"/>
              <a:ext cx="6096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https://g1.globo.com/trabalho-e-carreira/noticia/2025/03/10/crise-de-saude-mental-brasil-tem-maior-numero-de-afastamentos-por-ansiedade-e-depressao-em-10-anos.ghtml</a:t>
              </a:r>
              <a:endParaRPr lang="pt-B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pt-B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6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F52219-320B-EAA7-E4A9-65CC67424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12" y="1709083"/>
            <a:ext cx="10515600" cy="4351338"/>
          </a:xfrm>
        </p:spPr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Avanços em Informação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Vigilância de tentativas de suicídio</a:t>
            </a:r>
          </a:p>
          <a:p>
            <a:pPr lvl="2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Notificação compulsória dos serviços de saúde desde 2014</a:t>
            </a:r>
          </a:p>
          <a:p>
            <a:pPr lvl="2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Em 2025, também para escolas</a:t>
            </a:r>
          </a:p>
          <a:p>
            <a:pPr lvl="2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Vigilância do consumo de álcool </a:t>
            </a:r>
          </a:p>
          <a:p>
            <a:pPr lvl="2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cálculo do consumo de álcool per capita (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Freitas et al , 2024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Estabelecimento de dose- padrão de álcool para país</a:t>
            </a:r>
          </a:p>
          <a:p>
            <a:pPr lvl="1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Financiamento de um inquérito nacional </a:t>
            </a:r>
          </a:p>
          <a:p>
            <a:pPr lvl="1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924EB57-C5E6-113D-AFCD-A68408B16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3764"/>
            <a:ext cx="10920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altLang="pt-BR" sz="3600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Avanços das respostas do SUS à problemática da saúde mental</a:t>
            </a:r>
          </a:p>
        </p:txBody>
      </p:sp>
    </p:spTree>
    <p:extLst>
      <p:ext uri="{BB962C8B-B14F-4D97-AF65-F5344CB8AC3E}">
        <p14:creationId xmlns:p14="http://schemas.microsoft.com/office/powerpoint/2010/main" val="2609233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BD9D86-216F-C277-10CD-A71B6B5B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614"/>
            <a:ext cx="10515600" cy="4351338"/>
          </a:xfrm>
        </p:spPr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Avanços na atenção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Reforma Psiquiátrica ( Lei 10.216/2001) 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Estabelecimento da Rede de Atenção Psicossocial</a:t>
            </a:r>
          </a:p>
          <a:p>
            <a:pPr lvl="2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Desinstitucionalização</a:t>
            </a:r>
          </a:p>
          <a:p>
            <a:pPr lvl="2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Foco na integralidade do atendimento e direitos humanos</a:t>
            </a:r>
          </a:p>
          <a:p>
            <a:pPr lvl="2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Atenção comunitária</a:t>
            </a:r>
          </a:p>
          <a:p>
            <a:pPr lvl="2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C83048-8EE9-87B7-0E9D-71EC6B08D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1235"/>
            <a:ext cx="105976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3200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Avanços</a:t>
            </a: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rgbClr val="BE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das respostas do SUS à problemática da saúde mental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E65784-FE69-C5D5-4A54-18989FAF0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20" y="3090066"/>
            <a:ext cx="8306959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8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A51250-9A04-E7DD-2450-1D8D756E3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757"/>
            <a:ext cx="10515600" cy="4351338"/>
          </a:xfrm>
        </p:spPr>
        <p:txBody>
          <a:bodyPr/>
          <a:lstStyle/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Subfinanciamento e desigualdades regionais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F7F62E5-AF7B-1071-49BB-B03E2AF9B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2046"/>
            <a:ext cx="111386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altLang="pt-BR" sz="3600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Limites das respostas do SUS à problemática da saúde mental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F178B08-D26D-B48D-9FAA-5697E9DFA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83" y="2016472"/>
            <a:ext cx="8364117" cy="377242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8E8CA58-D866-6874-D7FF-61B6FEA733BF}"/>
              </a:ext>
            </a:extLst>
          </p:cNvPr>
          <p:cNvSpPr txBox="1"/>
          <p:nvPr/>
        </p:nvSpPr>
        <p:spPr>
          <a:xfrm>
            <a:off x="7081521" y="2871304"/>
            <a:ext cx="150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3547 CAPS habilitados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2708A14-4452-C1A8-5064-2DD1873F1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483" y="2016472"/>
            <a:ext cx="8907118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5DDD72-CCEF-AB9F-1D69-B1C437F92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77" y="1686602"/>
            <a:ext cx="11264153" cy="3936857"/>
          </a:xfrm>
        </p:spPr>
        <p:txBody>
          <a:bodyPr/>
          <a:lstStyle/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Fragmentação do Cuidado - Falta de integração entre os serviços da RAPS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377BC0-58D0-7821-A423-B7C517A47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42" y="292582"/>
            <a:ext cx="108021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t-BR" altLang="pt-BR" sz="4000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Limites das respostas do SUS à problemática da saúde mental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A58041-1671-7001-18BB-F26B8F964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8" y="3808284"/>
            <a:ext cx="5317127" cy="25387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D313030-3502-C0DD-1A2D-56715BA35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98" y="2373576"/>
            <a:ext cx="5515531" cy="256291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566B872-A575-EFC6-6ADB-B6343E805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962" y="5077648"/>
            <a:ext cx="5788914" cy="142947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D47ED7-9AF8-393A-BD45-E279EB3E5C12}"/>
              </a:ext>
            </a:extLst>
          </p:cNvPr>
          <p:cNvSpPr txBox="1"/>
          <p:nvPr/>
        </p:nvSpPr>
        <p:spPr>
          <a:xfrm>
            <a:off x="1063513" y="2560621"/>
            <a:ext cx="4261522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1500"/>
              </a:spcAft>
              <a:buNone/>
            </a:pPr>
            <a:r>
              <a:rPr lang="pt-BR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Serviços e Programas da RAPS</a:t>
            </a:r>
          </a:p>
          <a:p>
            <a:pPr fontAlgn="base">
              <a:spcAft>
                <a:spcPts val="1500"/>
              </a:spcAft>
            </a:pPr>
            <a:r>
              <a:rPr lang="pt-BR" sz="1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https://www.gov.br/saude/pt-br/composicao/saes/desmad/raps</a:t>
            </a:r>
            <a:r>
              <a:rPr lang="pt-BR" sz="1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120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2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87E23-A5EF-1D69-E986-E1F39298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53" y="213192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Ações Prioritárias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D93392-F9AA-0073-ACF2-2B6783F8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755"/>
            <a:ext cx="10515600" cy="5104092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Diagnóstico situacional amplo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Saúde Digital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Integração de dados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Integração dos serviços da RAPS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Capacitação e aumento de cobertura</a:t>
            </a:r>
          </a:p>
          <a:p>
            <a:pPr lvl="1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Fortalecimento da atenção primária para promoção e cuidado </a:t>
            </a:r>
          </a:p>
          <a:p>
            <a:pPr lvl="1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TM comuns (depressão, ansiedade, uso nocivo de álcool e TEPT)</a:t>
            </a:r>
          </a:p>
          <a:p>
            <a:pPr lvl="1"/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mhGAP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OMS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qualificação de profissionais não especialistas</a:t>
            </a:r>
          </a:p>
          <a:p>
            <a:pPr marL="457200" lvl="1" indent="0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Articulação multisetorial para enfrentamento dos determinantes sociais da saúde mental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Prevenção do suicídio </a:t>
            </a:r>
          </a:p>
          <a:p>
            <a:pPr marL="0" indent="0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CD728-26E7-A57D-57E6-DE09BC62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73" y="164465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Iniciativa LIVE LIFE (OMS - 2021)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91F6C9-1B25-8FE2-8011-3F1272BF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73" y="1228165"/>
            <a:ext cx="7095186" cy="5629835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Intervenções-chave</a:t>
            </a:r>
          </a:p>
          <a:p>
            <a:pPr marL="457200" lvl="1" indent="0">
              <a:buNone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Pilares da implementação</a:t>
            </a:r>
          </a:p>
          <a:p>
            <a:pPr lvl="1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Análise situacional e vigilância epidemiológica</a:t>
            </a:r>
          </a:p>
          <a:p>
            <a:pPr lvl="1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Colaboração multissetorial</a:t>
            </a:r>
          </a:p>
          <a:p>
            <a:pPr lvl="1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Conscientização</a:t>
            </a:r>
          </a:p>
          <a:p>
            <a:pPr lvl="1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Capacitação</a:t>
            </a:r>
          </a:p>
          <a:p>
            <a:pPr lvl="1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Financiamento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1D7922-99A4-B016-EEF8-3980C4422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460" y="1490028"/>
            <a:ext cx="3464985" cy="487696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9FA6398-A7BF-2E7E-C72F-DF9E3307EE77}"/>
              </a:ext>
            </a:extLst>
          </p:cNvPr>
          <p:cNvSpPr txBox="1"/>
          <p:nvPr/>
        </p:nvSpPr>
        <p:spPr>
          <a:xfrm>
            <a:off x="7822074" y="6366993"/>
            <a:ext cx="32597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https://iris.paho.org/handle/10665.2/61445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36E9CBE-97D7-A9A3-B183-38146A49E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555" y="1615534"/>
            <a:ext cx="5775149" cy="30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5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88;p1">
            <a:extLst>
              <a:ext uri="{FF2B5EF4-FFF2-40B4-BE49-F238E27FC236}">
                <a16:creationId xmlns:a16="http://schemas.microsoft.com/office/drawing/2014/main" id="{12BD5CA9-4F0E-A5E7-000D-3EC87B00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107" y="292245"/>
            <a:ext cx="68405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4DFDA"/>
              </a:buClr>
              <a:buSzPts val="5600"/>
              <a:buFont typeface="Play"/>
              <a:buNone/>
            </a:pPr>
            <a:r>
              <a:rPr lang="pt-BR" altLang="pt-BR" sz="4400" dirty="0">
                <a:solidFill>
                  <a:srgbClr val="BE0000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rPr>
              <a:t>Introdução</a:t>
            </a:r>
            <a:endParaRPr lang="pt-BR" altLang="pt-BR" sz="4400" dirty="0">
              <a:solidFill>
                <a:srgbClr val="BE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099" name="Google Shape;88;p1">
            <a:extLst>
              <a:ext uri="{FF2B5EF4-FFF2-40B4-BE49-F238E27FC236}">
                <a16:creationId xmlns:a16="http://schemas.microsoft.com/office/drawing/2014/main" id="{35EFFAAC-AC8B-1FB5-4960-DF2DFE45C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74" y="714520"/>
            <a:ext cx="9737652" cy="421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10287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 mundo, em 2021</a:t>
            </a:r>
          </a:p>
          <a:p>
            <a:pPr lvl="1">
              <a:spcBef>
                <a:spcPct val="0"/>
              </a:spcBef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Mais de um bilhão de pessoas viviam com um transtorno de saúde mental (TSM) </a:t>
            </a:r>
          </a:p>
          <a:p>
            <a:pPr lvl="1">
              <a:spcBef>
                <a:spcPct val="0"/>
              </a:spcBef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Apenas 30% recebem tratamento baseado em evidência </a:t>
            </a:r>
          </a:p>
          <a:p>
            <a:pPr lvl="1">
              <a:spcBef>
                <a:spcPct val="0"/>
              </a:spcBef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Menos de 2% do orçamento em saúde é destinado a SM</a:t>
            </a:r>
          </a:p>
          <a:p>
            <a:pPr lvl="1">
              <a:spcBef>
                <a:spcPct val="0"/>
              </a:spcBef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Consequências para a saúde individual e para a sociedade</a:t>
            </a:r>
          </a:p>
          <a:p>
            <a:pPr lvl="1">
              <a:spcBef>
                <a:spcPct val="0"/>
              </a:spcBef>
            </a:pPr>
            <a:endParaRPr lang="pt-BR" altLang="pt-BR" sz="20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endParaRPr lang="pt-BR" altLang="pt-BR" sz="1800" i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</a:pPr>
            <a:endParaRPr lang="pt-BR" altLang="pt-BR" sz="20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850E30C-E52C-623E-D49C-C36C34111749}"/>
              </a:ext>
            </a:extLst>
          </p:cNvPr>
          <p:cNvSpPr txBox="1"/>
          <p:nvPr/>
        </p:nvSpPr>
        <p:spPr>
          <a:xfrm>
            <a:off x="1854957" y="6170416"/>
            <a:ext cx="92063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100" i="1" dirty="0">
                <a:latin typeface="Calibri" panose="020F0502020204030204" pitchFamily="34" charset="0"/>
                <a:cs typeface="Calibri" panose="020F0502020204030204" pitchFamily="34" charset="0"/>
              </a:rPr>
              <a:t>World Mental Health Today. WHO, 2025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150037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24D68C1A-AB4B-F10F-35CC-A8A69707C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1823" y="404880"/>
            <a:ext cx="4692142" cy="842962"/>
          </a:xfrm>
        </p:spPr>
        <p:txBody>
          <a:bodyPr>
            <a:noAutofit/>
          </a:bodyPr>
          <a:lstStyle/>
          <a:p>
            <a:r>
              <a:rPr lang="pt-BR" altLang="pt-BR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Obrigada!</a:t>
            </a:r>
            <a:endParaRPr lang="pt-BR" altLang="pt-BR" dirty="0">
              <a:solidFill>
                <a:srgbClr val="B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3" name="CaixaDeTexto 6">
            <a:extLst>
              <a:ext uri="{FF2B5EF4-FFF2-40B4-BE49-F238E27FC236}">
                <a16:creationId xmlns:a16="http://schemas.microsoft.com/office/drawing/2014/main" id="{04F35753-807E-6FE7-C6FE-C1B6C418D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475" y="2335989"/>
            <a:ext cx="623246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“Não existe saúde sem saúde mental”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5A7BA8D-8AEC-43D4-F106-92D2E2933985}"/>
              </a:ext>
            </a:extLst>
          </p:cNvPr>
          <p:cNvGrpSpPr/>
          <p:nvPr/>
        </p:nvGrpSpPr>
        <p:grpSpPr>
          <a:xfrm>
            <a:off x="6965551" y="4906592"/>
            <a:ext cx="2278414" cy="1528711"/>
            <a:chOff x="6888065" y="4158225"/>
            <a:chExt cx="3184814" cy="2201326"/>
          </a:xfrm>
        </p:grpSpPr>
        <p:pic>
          <p:nvPicPr>
            <p:cNvPr id="5" name="Imagem 4" descr="Logotipo, nome da empresa&#10;&#10;O conteúdo gerado por IA pode estar incorreto.">
              <a:extLst>
                <a:ext uri="{FF2B5EF4-FFF2-40B4-BE49-F238E27FC236}">
                  <a16:creationId xmlns:a16="http://schemas.microsoft.com/office/drawing/2014/main" id="{FE8B1F08-1A3C-6AFE-A396-2435CB35B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65" y="4158225"/>
              <a:ext cx="1449349" cy="1904770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4DC2F60-28C6-B45D-DB6F-C000F2C52D0D}"/>
                </a:ext>
              </a:extLst>
            </p:cNvPr>
            <p:cNvSpPr txBox="1"/>
            <p:nvPr/>
          </p:nvSpPr>
          <p:spPr>
            <a:xfrm>
              <a:off x="6888065" y="6004996"/>
              <a:ext cx="2661766" cy="354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https://renasam.com/</a:t>
              </a:r>
              <a:r>
                <a:rPr lang="pt-BR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9" name="Imagem 8" descr="Código QR&#10;&#10;O conteúdo gerado por IA pode estar incorreto.">
              <a:extLst>
                <a:ext uri="{FF2B5EF4-FFF2-40B4-BE49-F238E27FC236}">
                  <a16:creationId xmlns:a16="http://schemas.microsoft.com/office/drawing/2014/main" id="{F705C1C3-3C82-BC1E-BF5B-CAF66117C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611" y="4158225"/>
              <a:ext cx="1566268" cy="1566269"/>
            </a:xfrm>
            <a:prstGeom prst="rect">
              <a:avLst/>
            </a:prstGeom>
          </p:spPr>
        </p:pic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87AA9F5F-9872-18AE-782B-52E396BA3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823" y="177145"/>
            <a:ext cx="1141042" cy="116861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6963F4C-03F3-3A79-7EC5-9CAA3234A5ED}"/>
              </a:ext>
            </a:extLst>
          </p:cNvPr>
          <p:cNvSpPr txBox="1"/>
          <p:nvPr/>
        </p:nvSpPr>
        <p:spPr>
          <a:xfrm>
            <a:off x="3894070" y="6192530"/>
            <a:ext cx="22451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https://saudemental.icict.fiocruz.br</a:t>
            </a:r>
          </a:p>
        </p:txBody>
      </p:sp>
      <p:pic>
        <p:nvPicPr>
          <p:cNvPr id="21" name="Imagem 13" descr="Uma imagem contendo animal&#10;&#10;Descrição gerada automaticamente">
            <a:extLst>
              <a:ext uri="{FF2B5EF4-FFF2-40B4-BE49-F238E27FC236}">
                <a16:creationId xmlns:a16="http://schemas.microsoft.com/office/drawing/2014/main" id="{39307091-F1E8-0B27-B50C-4C331F88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92" y="4935595"/>
            <a:ext cx="2023858" cy="10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1" descr="Código QR&#10;&#10;O conteúdo gerado por IA pode estar incorreto.">
            <a:extLst>
              <a:ext uri="{FF2B5EF4-FFF2-40B4-BE49-F238E27FC236}">
                <a16:creationId xmlns:a16="http://schemas.microsoft.com/office/drawing/2014/main" id="{4B420C35-8D4F-C336-28AA-AFC0F6274B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93" y="4935595"/>
            <a:ext cx="1120507" cy="1096044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57A501F6-3720-9907-C495-0467BB96DDFF}"/>
              </a:ext>
            </a:extLst>
          </p:cNvPr>
          <p:cNvSpPr txBox="1"/>
          <p:nvPr/>
        </p:nvSpPr>
        <p:spPr>
          <a:xfrm>
            <a:off x="5226450" y="4113720"/>
            <a:ext cx="236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raquel.boni@fiocruz.br</a:t>
            </a:r>
          </a:p>
        </p:txBody>
      </p:sp>
    </p:spTree>
    <p:extLst>
      <p:ext uri="{BB962C8B-B14F-4D97-AF65-F5344CB8AC3E}">
        <p14:creationId xmlns:p14="http://schemas.microsoft.com/office/powerpoint/2010/main" val="190697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5A334-E5CD-8CD1-DDB9-F90FC8FC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46"/>
            <a:ext cx="10515600" cy="1325563"/>
          </a:xfrm>
        </p:spPr>
        <p:txBody>
          <a:bodyPr>
            <a:normAutofit/>
          </a:bodyPr>
          <a:lstStyle/>
          <a:p>
            <a:r>
              <a:rPr lang="pt-BR" altLang="pt-BR" sz="4000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Indivíduos</a:t>
            </a:r>
            <a:endParaRPr lang="pt-BR" sz="4000" dirty="0">
              <a:solidFill>
                <a:srgbClr val="BE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4CF53E-53C6-E117-8F31-F8A3F03F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0932"/>
            <a:ext cx="9682655" cy="144097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4C3A231-C024-A17F-5619-51A1967B764B}"/>
              </a:ext>
            </a:extLst>
          </p:cNvPr>
          <p:cNvSpPr txBox="1"/>
          <p:nvPr/>
        </p:nvSpPr>
        <p:spPr>
          <a:xfrm>
            <a:off x="5679527" y="2567141"/>
            <a:ext cx="49254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pt-BR" sz="1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eClinicalMedicine</a:t>
            </a:r>
            <a:r>
              <a:rPr lang="pt-BR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2023;65: 102294 . </a:t>
            </a:r>
            <a:r>
              <a:rPr lang="pt-BR" sz="1000" b="0" i="0" u="none" strike="noStrike" baseline="0" dirty="0">
                <a:solidFill>
                  <a:srgbClr val="2197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https://doi.org/10.1016/j.eclinm.2023.102294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F74851E-E49E-FC7C-7DE7-837EC1E5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0958"/>
            <a:ext cx="4330262" cy="339137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C2DE9F2-9400-CFEE-574F-E6FDCE835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024" y="2810958"/>
            <a:ext cx="3979324" cy="341042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D8A3B91-9A47-269A-A458-EAEF85E7D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117" y="2791905"/>
            <a:ext cx="4078014" cy="339137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7BA8645-787C-7EBD-DF13-9560CEC27C18}"/>
              </a:ext>
            </a:extLst>
          </p:cNvPr>
          <p:cNvSpPr txBox="1"/>
          <p:nvPr/>
        </p:nvSpPr>
        <p:spPr>
          <a:xfrm>
            <a:off x="838200" y="6436583"/>
            <a:ext cx="556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Figura 4- Anos de vida potencialmente perdidos (YLPL)</a:t>
            </a:r>
          </a:p>
        </p:txBody>
      </p:sp>
    </p:spTree>
    <p:extLst>
      <p:ext uri="{BB962C8B-B14F-4D97-AF65-F5344CB8AC3E}">
        <p14:creationId xmlns:p14="http://schemas.microsoft.com/office/powerpoint/2010/main" val="10579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8AD98EDD-C2DE-5AAA-5513-93BF574E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135" y="5135652"/>
            <a:ext cx="3772902" cy="17108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435D53-0AD5-081C-01A5-534C0B1D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742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rgbClr val="BE0000"/>
                </a:solidFill>
              </a:rPr>
              <a:t>Sociedade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605588-B574-C03D-273F-D6954122B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>
                <a:latin typeface="Century Gothic" panose="020B0502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Manutenção das desigualdades sociais e da pobreza</a:t>
            </a:r>
            <a:r>
              <a:rPr lang="pt-BR" altLang="pt-BR" i="1" dirty="0"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t-BR" altLang="pt-BR" i="1" dirty="0">
                <a:latin typeface="Century Gothic" panose="020B0502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Social </a:t>
            </a:r>
            <a:r>
              <a:rPr lang="pt-BR" altLang="pt-BR" i="1" dirty="0" err="1">
                <a:latin typeface="Century Gothic" panose="020B0502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drift</a:t>
            </a:r>
            <a:r>
              <a:rPr lang="pt-BR" altLang="pt-BR" i="1" dirty="0">
                <a:latin typeface="Century Gothic" panose="020B0502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pt-BR" altLang="pt-BR" i="1" dirty="0" err="1">
                <a:latin typeface="Century Gothic" panose="020B0502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pt-BR" altLang="pt-BR" i="1" dirty="0">
                <a:latin typeface="Century Gothic" panose="020B0502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social </a:t>
            </a:r>
            <a:r>
              <a:rPr lang="pt-BR" altLang="pt-BR" i="1" dirty="0" err="1">
                <a:latin typeface="Century Gothic" panose="020B0502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causation</a:t>
            </a:r>
            <a:endParaRPr lang="pt-BR" altLang="pt-BR" i="1" dirty="0">
              <a:latin typeface="Century Gothic" panose="020B050202020202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CE64EB-4889-7E8F-499F-A908174F4FD9}"/>
              </a:ext>
            </a:extLst>
          </p:cNvPr>
          <p:cNvSpPr txBox="1"/>
          <p:nvPr/>
        </p:nvSpPr>
        <p:spPr>
          <a:xfrm>
            <a:off x="9331479" y="5593656"/>
            <a:ext cx="18864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C.Lund</a:t>
            </a:r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pt-B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t-B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Cois</a:t>
            </a:r>
            <a:endParaRPr lang="pt-BR" sz="1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ABA1E1-A699-A759-060D-3598B4FDFB92}"/>
              </a:ext>
            </a:extLst>
          </p:cNvPr>
          <p:cNvSpPr txBox="1"/>
          <p:nvPr/>
        </p:nvSpPr>
        <p:spPr>
          <a:xfrm>
            <a:off x="3023900" y="4415005"/>
            <a:ext cx="60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TSM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62359C-E264-6BAB-C89D-6E3559585015}"/>
              </a:ext>
            </a:extLst>
          </p:cNvPr>
          <p:cNvSpPr txBox="1"/>
          <p:nvPr/>
        </p:nvSpPr>
        <p:spPr>
          <a:xfrm>
            <a:off x="5970199" y="4334617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POBREZA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CB0178-CAD7-4CAE-8637-B748D8F3DF34}"/>
              </a:ext>
            </a:extLst>
          </p:cNvPr>
          <p:cNvSpPr txBox="1"/>
          <p:nvPr/>
        </p:nvSpPr>
        <p:spPr>
          <a:xfrm>
            <a:off x="4094814" y="5378213"/>
            <a:ext cx="187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Social </a:t>
            </a:r>
            <a:r>
              <a:rPr lang="pt-BR" dirty="0" err="1"/>
              <a:t>Causation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D77A60-4006-9F08-F14F-0EF288A591EC}"/>
              </a:ext>
            </a:extLst>
          </p:cNvPr>
          <p:cNvSpPr txBox="1"/>
          <p:nvPr/>
        </p:nvSpPr>
        <p:spPr>
          <a:xfrm>
            <a:off x="4344995" y="3484722"/>
            <a:ext cx="128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Social </a:t>
            </a:r>
            <a:r>
              <a:rPr lang="pt-BR" dirty="0" err="1"/>
              <a:t>Drift</a:t>
            </a:r>
            <a:endParaRPr lang="pt-BR" dirty="0"/>
          </a:p>
        </p:txBody>
      </p:sp>
      <p:sp>
        <p:nvSpPr>
          <p:cNvPr id="11" name="Seta: Curva para Baixo 10">
            <a:extLst>
              <a:ext uri="{FF2B5EF4-FFF2-40B4-BE49-F238E27FC236}">
                <a16:creationId xmlns:a16="http://schemas.microsoft.com/office/drawing/2014/main" id="{EBA18CDC-8100-59CD-D846-ECBA06BFC64A}"/>
              </a:ext>
            </a:extLst>
          </p:cNvPr>
          <p:cNvSpPr/>
          <p:nvPr/>
        </p:nvSpPr>
        <p:spPr>
          <a:xfrm>
            <a:off x="3279906" y="3183779"/>
            <a:ext cx="3505199" cy="104359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: Curva para Baixo 12">
            <a:extLst>
              <a:ext uri="{FF2B5EF4-FFF2-40B4-BE49-F238E27FC236}">
                <a16:creationId xmlns:a16="http://schemas.microsoft.com/office/drawing/2014/main" id="{8B2FCD9B-4613-75BD-120E-DDAC70F93937}"/>
              </a:ext>
            </a:extLst>
          </p:cNvPr>
          <p:cNvSpPr/>
          <p:nvPr/>
        </p:nvSpPr>
        <p:spPr>
          <a:xfrm rot="10800000">
            <a:off x="3233630" y="4958852"/>
            <a:ext cx="3505199" cy="104359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6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6FDF8-F439-0872-5B77-1E3D9AD1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do Desenvolvimento Sustentável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3C2E7E-18F0-04A5-48F9-85A7DF11D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Metas Especificas</a:t>
            </a:r>
          </a:p>
          <a:p>
            <a:pPr>
              <a:spcBef>
                <a:spcPct val="0"/>
              </a:spcBef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Redução das taxas de suicídio em 30%</a:t>
            </a:r>
          </a:p>
          <a:p>
            <a:pPr lvl="2">
              <a:spcBef>
                <a:spcPct val="0"/>
              </a:spcBef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Indicador: taxa de suicídio por 100.000 habitantes</a:t>
            </a:r>
          </a:p>
          <a:p>
            <a:pPr lvl="1">
              <a:spcBef>
                <a:spcPct val="0"/>
              </a:spcBef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Reforçar a prevenção e o tratamento do abuso de substâncias, incluindo o abuso de drogas entorpecentes e uso nocivo do álcool</a:t>
            </a:r>
          </a:p>
          <a:p>
            <a:pPr lvl="2">
              <a:spcBef>
                <a:spcPct val="0"/>
              </a:spcBef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Indicador: consumo de álcool per capita (litros de álcool)</a:t>
            </a:r>
          </a:p>
          <a:p>
            <a:pPr lvl="2">
              <a:spcBef>
                <a:spcPct val="0"/>
              </a:spcBef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Indicador: consumo episódico pesado (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binge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ct val="0"/>
              </a:spcBef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900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0A138BFE-7A00-BB78-4871-D4D13BD12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4550" y="288132"/>
            <a:ext cx="5251450" cy="1325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Lacunas para o enfrentamento dos TSM</a:t>
            </a:r>
            <a:br>
              <a:rPr lang="pt-BR" altLang="pt-BR" dirty="0">
                <a:solidFill>
                  <a:srgbClr val="BE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pt-BR" altLang="pt-BR" dirty="0"/>
          </a:p>
        </p:txBody>
      </p:sp>
      <p:pic>
        <p:nvPicPr>
          <p:cNvPr id="6148" name="Imagem 7">
            <a:extLst>
              <a:ext uri="{FF2B5EF4-FFF2-40B4-BE49-F238E27FC236}">
                <a16:creationId xmlns:a16="http://schemas.microsoft.com/office/drawing/2014/main" id="{E3615948-AE74-6013-FEFE-2F8E4155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950913"/>
            <a:ext cx="4926012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F93256-DF36-4B95-A3D4-5676E7BC1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988" y="1825625"/>
            <a:ext cx="3199203" cy="45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6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4249D76B-76FE-FE30-6832-E9749FE15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pt-BR" altLang="pt-B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Lacunas de informação no Brasil</a:t>
            </a:r>
            <a:endParaRPr lang="pt-BR" altLang="pt-BR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Espaço Reservado para Conteúdo 3">
            <a:extLst>
              <a:ext uri="{FF2B5EF4-FFF2-40B4-BE49-F238E27FC236}">
                <a16:creationId xmlns:a16="http://schemas.microsoft.com/office/drawing/2014/main" id="{8B6DA51C-A1A6-14D4-0030-223F81DB2A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7517" y="1253330"/>
            <a:ext cx="10879138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Dados primários</a:t>
            </a:r>
          </a:p>
          <a:p>
            <a:pPr lvl="1" eaLnBrk="1" hangingPunct="1"/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Ausência de inquéritos populacionais de abrangência nacional que avaliem prevalência de DIAGNÓSTICO de TSM</a:t>
            </a:r>
          </a:p>
          <a:p>
            <a:pPr lvl="2"/>
            <a:r>
              <a:rPr lang="pt-BR" alt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Dois em andamento</a:t>
            </a:r>
          </a:p>
          <a:p>
            <a:pPr lvl="2"/>
            <a:endParaRPr lang="pt-BR" alt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Existem inquéritos que avaliam diagnostico de Transtornos Relacionados ao Uso de Substâncias</a:t>
            </a:r>
          </a:p>
          <a:p>
            <a:pPr marL="914400" lvl="2" indent="0" eaLnBrk="1" hangingPunct="1">
              <a:buNone/>
            </a:pPr>
            <a:r>
              <a:rPr lang="pt-BR" alt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Prevalência do uso e dependência de álcool e outras substâncias. Brasil, 2017</a:t>
            </a: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alt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pt-BR" alt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A662A3E-22C3-060E-1D04-99F8C525B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486405"/>
              </p:ext>
            </p:extLst>
          </p:nvPr>
        </p:nvGraphicFramePr>
        <p:xfrm>
          <a:off x="1728694" y="3429000"/>
          <a:ext cx="7013387" cy="306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79457C3-4840-A643-900B-537D4AB806EB}"/>
              </a:ext>
            </a:extLst>
          </p:cNvPr>
          <p:cNvSpPr txBox="1"/>
          <p:nvPr/>
        </p:nvSpPr>
        <p:spPr>
          <a:xfrm>
            <a:off x="838200" y="6492873"/>
            <a:ext cx="8364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eaLnBrk="1" hangingPunct="1"/>
            <a:r>
              <a:rPr lang="pt-BR" alt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Fonte: ICICT/Fiocruz. III LNUD-</a:t>
            </a:r>
            <a:r>
              <a:rPr lang="pt-BR" altLang="pt-BR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https://www.arca.fiocruz.br/handle/icict/34614</a:t>
            </a:r>
            <a:r>
              <a:rPr lang="pt-BR" alt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93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4967E-EC37-C31D-5194-64A14A54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53" y="150439"/>
            <a:ext cx="10515600" cy="1325563"/>
          </a:xfrm>
        </p:spPr>
        <p:txBody>
          <a:bodyPr/>
          <a:lstStyle/>
          <a:p>
            <a:r>
              <a:rPr lang="pt-BR" altLang="pt-B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Lacunas de informação no Brasil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45EB6B-0F6B-5032-BE28-4B5AAD7B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002"/>
            <a:ext cx="10515600" cy="4351338"/>
          </a:xfrm>
        </p:spPr>
        <p:txBody>
          <a:bodyPr/>
          <a:lstStyle/>
          <a:p>
            <a:r>
              <a:rPr lang="pt-BR" alt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Dados secundários</a:t>
            </a:r>
            <a:endParaRPr lang="pt-BR" alt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Brasil possui diversos sistemas de informação em saúde </a:t>
            </a:r>
          </a:p>
          <a:p>
            <a:pPr lvl="1"/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Dificuldades na integração, tratamento, análise e apresentação de indicadores de saúde mental </a:t>
            </a:r>
          </a:p>
          <a:p>
            <a:pPr lvl="1"/>
            <a:endParaRPr lang="pt-BR" altLang="pt-BR" sz="20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3CF29B-139E-527F-9763-561B02D91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15" y="3111480"/>
            <a:ext cx="5636668" cy="27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3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C44728-8AF2-CC43-C01E-345233728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3075"/>
            <a:ext cx="9799905" cy="508926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09EE5C4-5FDA-2399-51A7-C370A686D9A5}"/>
              </a:ext>
            </a:extLst>
          </p:cNvPr>
          <p:cNvSpPr txBox="1"/>
          <p:nvPr/>
        </p:nvSpPr>
        <p:spPr>
          <a:xfrm>
            <a:off x="773067" y="6432344"/>
            <a:ext cx="97999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https://saudemental.icict.fiocruz.br/painel/mortalidade-por-suicidio-series-temporais/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6ECA3305-309F-6AAF-3557-87D0D341F4DB}"/>
              </a:ext>
            </a:extLst>
          </p:cNvPr>
          <p:cNvSpPr/>
          <p:nvPr/>
        </p:nvSpPr>
        <p:spPr>
          <a:xfrm>
            <a:off x="10367683" y="4902277"/>
            <a:ext cx="914400" cy="612648"/>
          </a:xfrm>
          <a:prstGeom prst="wedgeRoundRectCallout">
            <a:avLst>
              <a:gd name="adj1" fmla="val -184559"/>
              <a:gd name="adj2" fmla="val -5017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7,2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62BB5F0-AB98-377A-DB41-34B2C15E280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Suicídio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B884032-CAA8-05D8-8CE9-1F2587C58AFB}"/>
              </a:ext>
            </a:extLst>
          </p:cNvPr>
          <p:cNvSpPr txBox="1"/>
          <p:nvPr/>
        </p:nvSpPr>
        <p:spPr>
          <a:xfrm>
            <a:off x="1954306" y="2705725"/>
            <a:ext cx="60960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pt-BR" sz="2300" b="1" i="0" dirty="0">
                <a:solidFill>
                  <a:srgbClr val="343741"/>
                </a:solidFill>
                <a:effectLst/>
                <a:latin typeface="Inter UI"/>
              </a:rPr>
              <a:t>529.450</a:t>
            </a:r>
          </a:p>
          <a:p>
            <a:pPr algn="ctr" fontAlgn="base">
              <a:buNone/>
            </a:pPr>
            <a:r>
              <a:rPr lang="pt-BR" b="0" i="0" dirty="0">
                <a:solidFill>
                  <a:srgbClr val="343741"/>
                </a:solidFill>
                <a:effectLst/>
                <a:latin typeface="Inter UI"/>
              </a:rPr>
              <a:t>Óbitos no País</a:t>
            </a:r>
          </a:p>
        </p:txBody>
      </p:sp>
    </p:spTree>
    <p:extLst>
      <p:ext uri="{BB962C8B-B14F-4D97-AF65-F5344CB8AC3E}">
        <p14:creationId xmlns:p14="http://schemas.microsoft.com/office/powerpoint/2010/main" val="1444911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761</Words>
  <Application>Microsoft Office PowerPoint</Application>
  <PresentationFormat>Widescreen</PresentationFormat>
  <Paragraphs>151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Century Gothic</vt:lpstr>
      <vt:lpstr>Inter UI</vt:lpstr>
      <vt:lpstr>Play</vt:lpstr>
      <vt:lpstr>Tema do Office</vt:lpstr>
      <vt:lpstr>Apresentação do PowerPoint</vt:lpstr>
      <vt:lpstr>Apresentação do PowerPoint</vt:lpstr>
      <vt:lpstr>Indivíduos</vt:lpstr>
      <vt:lpstr>Sociedade</vt:lpstr>
      <vt:lpstr>Objetivos do Desenvolvimento Sustentável</vt:lpstr>
      <vt:lpstr>Lacunas para o enfrentamento dos TSM </vt:lpstr>
      <vt:lpstr>Lacunas de informação no Brasil</vt:lpstr>
      <vt:lpstr>Lacunas de informação no Brasil</vt:lpstr>
      <vt:lpstr>Apresentação do PowerPoint</vt:lpstr>
      <vt:lpstr>Apresentação do PowerPoint</vt:lpstr>
      <vt:lpstr>Mortes plenamente atribuíveis ao uso de álcool</vt:lpstr>
      <vt:lpstr>Internações no SUS</vt:lpstr>
      <vt:lpstr>Outros desfechos graves</vt:lpstr>
      <vt:lpstr>Apresentação do PowerPoint</vt:lpstr>
      <vt:lpstr>Avanços das respostas do SUS à problemática da saúde mental</vt:lpstr>
      <vt:lpstr>Apresentação do PowerPoint</vt:lpstr>
      <vt:lpstr>Apresentação do PowerPoint</vt:lpstr>
      <vt:lpstr>Ações Prioritárias</vt:lpstr>
      <vt:lpstr>Iniciativa LIVE LIFE (OMS - 2021)</vt:lpstr>
      <vt:lpstr> 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Nagib de Souza Birbeire</dc:creator>
  <cp:lastModifiedBy>Raquel Brandini de Boni</cp:lastModifiedBy>
  <cp:revision>23</cp:revision>
  <dcterms:created xsi:type="dcterms:W3CDTF">2024-08-27T02:33:42Z</dcterms:created>
  <dcterms:modified xsi:type="dcterms:W3CDTF">2026-04-27T12:36:31Z</dcterms:modified>
</cp:coreProperties>
</file>