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473" r:id="rId6"/>
    <p:sldId id="308" r:id="rId7"/>
    <p:sldId id="463" r:id="rId8"/>
    <p:sldId id="503" r:id="rId9"/>
    <p:sldId id="433" r:id="rId10"/>
    <p:sldId id="432" r:id="rId11"/>
    <p:sldId id="434" r:id="rId12"/>
    <p:sldId id="436" r:id="rId13"/>
    <p:sldId id="435" r:id="rId14"/>
    <p:sldId id="437" r:id="rId15"/>
    <p:sldId id="446" r:id="rId16"/>
    <p:sldId id="474" r:id="rId17"/>
    <p:sldId id="448" r:id="rId18"/>
    <p:sldId id="449" r:id="rId19"/>
    <p:sldId id="450" r:id="rId20"/>
    <p:sldId id="451" r:id="rId21"/>
    <p:sldId id="453" r:id="rId22"/>
    <p:sldId id="452" r:id="rId23"/>
    <p:sldId id="461" r:id="rId24"/>
    <p:sldId id="462" r:id="rId25"/>
    <p:sldId id="460" r:id="rId26"/>
    <p:sldId id="459" r:id="rId27"/>
    <p:sldId id="458" r:id="rId28"/>
    <p:sldId id="457" r:id="rId29"/>
    <p:sldId id="456" r:id="rId30"/>
    <p:sldId id="455" r:id="rId31"/>
    <p:sldId id="464" r:id="rId32"/>
    <p:sldId id="466" r:id="rId33"/>
    <p:sldId id="504" r:id="rId34"/>
    <p:sldId id="431" r:id="rId35"/>
    <p:sldId id="505" r:id="rId36"/>
    <p:sldId id="506" r:id="rId37"/>
    <p:sldId id="465" r:id="rId38"/>
    <p:sldId id="468" r:id="rId39"/>
    <p:sldId id="472" r:id="rId40"/>
    <p:sldId id="475" r:id="rId41"/>
    <p:sldId id="476" r:id="rId42"/>
    <p:sldId id="471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EAE9DB-D729-7F6E-23F1-FD4F946DBB9A}" name="Caio Cesar Ferreira Alverga" initials="CA" userId="S::caio.alverga@saude.gov.br::59b88cdd-1f26-4a72-b9b8-302c635810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0C1C0-E0F5-9460-50BC-D8D075182E68}" v="209" dt="2026-04-24T20:48:27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.lourenco\AppData\Roaming\Microsoft\Excel\Pasta1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.lourenco\AppData\Roaming\Microsoft\Excel\Pasta1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.lourenco\AppData\Roaming\Microsoft\Excel\Pasta1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.lourenco\AppData\Roaming\Microsoft\Excel\Pasta1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.lourenco\AppData\Roaming\Microsoft\Excel\Pasta1%20(version%201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24581409480408E-2"/>
          <c:y val="4.6053243436719557E-2"/>
          <c:w val="0.92090864450048349"/>
          <c:h val="0.78794262520978864"/>
        </c:manualLayout>
      </c:layout>
      <c:lineChart>
        <c:grouping val="standard"/>
        <c:varyColors val="0"/>
        <c:ser>
          <c:idx val="0"/>
          <c:order val="0"/>
          <c:tx>
            <c:strRef>
              <c:f>Planilha3!$AL$2</c:f>
              <c:strCache>
                <c:ptCount val="1"/>
                <c:pt idx="0">
                  <c:v>Neoplasia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Planilha3!$AL$3:$AL$17</c:f>
              <c:numCache>
                <c:formatCode>0.0</c:formatCode>
                <c:ptCount val="15"/>
                <c:pt idx="0">
                  <c:v>556.60796962222605</c:v>
                </c:pt>
                <c:pt idx="1">
                  <c:v>556.59501947511239</c:v>
                </c:pt>
                <c:pt idx="2">
                  <c:v>561.52033688423751</c:v>
                </c:pt>
                <c:pt idx="3">
                  <c:v>561.40878607406148</c:v>
                </c:pt>
                <c:pt idx="4">
                  <c:v>561.42270663151078</c:v>
                </c:pt>
                <c:pt idx="5">
                  <c:v>565.18806833648193</c:v>
                </c:pt>
                <c:pt idx="6">
                  <c:v>563.22083713089921</c:v>
                </c:pt>
                <c:pt idx="7">
                  <c:v>565.39959440421057</c:v>
                </c:pt>
                <c:pt idx="8">
                  <c:v>565.00111012734544</c:v>
                </c:pt>
                <c:pt idx="9">
                  <c:v>567.91100933164</c:v>
                </c:pt>
                <c:pt idx="10">
                  <c:v>535.27507799316106</c:v>
                </c:pt>
                <c:pt idx="11">
                  <c:v>537.65075361284028</c:v>
                </c:pt>
                <c:pt idx="12">
                  <c:v>543.58921418242699</c:v>
                </c:pt>
                <c:pt idx="13">
                  <c:v>554.64603841205383</c:v>
                </c:pt>
                <c:pt idx="14">
                  <c:v>554.19428534645931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C5-4E24-A398-87D31AB56153}"/>
            </c:ext>
          </c:extLst>
        </c:ser>
        <c:ser>
          <c:idx val="1"/>
          <c:order val="1"/>
          <c:tx>
            <c:strRef>
              <c:f>Planilha3!$AM$2</c:f>
              <c:strCache>
                <c:ptCount val="1"/>
                <c:pt idx="0">
                  <c:v>Diabetes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Planilha3!$AM$3:$AM$17</c:f>
              <c:numCache>
                <c:formatCode>0.0</c:formatCode>
                <c:ptCount val="15"/>
                <c:pt idx="0">
                  <c:v>210.62524917610423</c:v>
                </c:pt>
                <c:pt idx="1">
                  <c:v>214.95302098132598</c:v>
                </c:pt>
                <c:pt idx="2">
                  <c:v>204.2070674847179</c:v>
                </c:pt>
                <c:pt idx="3">
                  <c:v>202.8284966556802</c:v>
                </c:pt>
                <c:pt idx="4">
                  <c:v>195.00885163078732</c:v>
                </c:pt>
                <c:pt idx="5">
                  <c:v>193.93636604032798</c:v>
                </c:pt>
                <c:pt idx="6">
                  <c:v>192.14683555562388</c:v>
                </c:pt>
                <c:pt idx="7">
                  <c:v>192.8677294528662</c:v>
                </c:pt>
                <c:pt idx="8">
                  <c:v>190.35294402902551</c:v>
                </c:pt>
                <c:pt idx="9">
                  <c:v>188.91192531873546</c:v>
                </c:pt>
                <c:pt idx="10">
                  <c:v>204.74740137148697</c:v>
                </c:pt>
                <c:pt idx="11">
                  <c:v>207.77487801858516</c:v>
                </c:pt>
                <c:pt idx="12">
                  <c:v>197.80895807168901</c:v>
                </c:pt>
                <c:pt idx="13">
                  <c:v>177.31804648719691</c:v>
                </c:pt>
                <c:pt idx="14">
                  <c:v>170.87627708407797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C5-4E24-A398-87D31AB56153}"/>
            </c:ext>
          </c:extLst>
        </c:ser>
        <c:ser>
          <c:idx val="2"/>
          <c:order val="2"/>
          <c:tx>
            <c:strRef>
              <c:f>Planilha3!$AN$2</c:f>
              <c:strCache>
                <c:ptCount val="1"/>
                <c:pt idx="0">
                  <c:v>DCV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Planilha3!$AN$3:$AN$17</c:f>
              <c:numCache>
                <c:formatCode>0.0</c:formatCode>
                <c:ptCount val="15"/>
                <c:pt idx="0">
                  <c:v>1213.5088396732835</c:v>
                </c:pt>
                <c:pt idx="1">
                  <c:v>1207.007316595181</c:v>
                </c:pt>
                <c:pt idx="2">
                  <c:v>1163.8602989842786</c:v>
                </c:pt>
                <c:pt idx="3">
                  <c:v>1148.667491963665</c:v>
                </c:pt>
                <c:pt idx="4">
                  <c:v>1114.8320529210532</c:v>
                </c:pt>
                <c:pt idx="5">
                  <c:v>1109.5498458155364</c:v>
                </c:pt>
                <c:pt idx="6">
                  <c:v>1111.6034044703883</c:v>
                </c:pt>
                <c:pt idx="7">
                  <c:v>1071.6917368688219</c:v>
                </c:pt>
                <c:pt idx="8">
                  <c:v>1030.7142183514186</c:v>
                </c:pt>
                <c:pt idx="9">
                  <c:v>1014.9782331509701</c:v>
                </c:pt>
                <c:pt idx="10">
                  <c:v>968.59990138370972</c:v>
                </c:pt>
                <c:pt idx="11">
                  <c:v>1009.4445690586874</c:v>
                </c:pt>
                <c:pt idx="12">
                  <c:v>1029.5803803064584</c:v>
                </c:pt>
                <c:pt idx="13">
                  <c:v>961.95015652498637</c:v>
                </c:pt>
                <c:pt idx="14">
                  <c:v>949.5472065473565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C5-4E24-A398-87D31AB56153}"/>
            </c:ext>
          </c:extLst>
        </c:ser>
        <c:ser>
          <c:idx val="3"/>
          <c:order val="3"/>
          <c:tx>
            <c:strRef>
              <c:f>Planilha3!$AO$2</c:f>
              <c:strCache>
                <c:ptCount val="1"/>
                <c:pt idx="0">
                  <c:v>DRC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560159174311341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C5-4E24-A398-87D31AB56153}"/>
                </c:ext>
              </c:extLst>
            </c:dLbl>
            <c:dLbl>
              <c:idx val="1"/>
              <c:layout>
                <c:manualLayout>
                  <c:x val="-2.2754118099772441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C5-4E24-A398-87D31AB56153}"/>
                </c:ext>
              </c:extLst>
            </c:dLbl>
            <c:dLbl>
              <c:idx val="2"/>
              <c:layout>
                <c:manualLayout>
                  <c:x val="-2.0560159174311331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C5-4E24-A398-87D31AB56153}"/>
                </c:ext>
              </c:extLst>
            </c:dLbl>
            <c:dLbl>
              <c:idx val="3"/>
              <c:layout>
                <c:manualLayout>
                  <c:x val="-2.1657138637041926E-2"/>
                  <c:y val="3.1173928958125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C5-4E24-A398-87D31AB56153}"/>
                </c:ext>
              </c:extLst>
            </c:dLbl>
            <c:dLbl>
              <c:idx val="4"/>
              <c:layout>
                <c:manualLayout>
                  <c:x val="-1.9463179711580819E-2"/>
                  <c:y val="2.3046885998704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C5-4E24-A398-87D31AB56153}"/>
                </c:ext>
              </c:extLst>
            </c:dLbl>
            <c:dLbl>
              <c:idx val="5"/>
              <c:layout>
                <c:manualLayout>
                  <c:x val="-2.0560159174311414E-2"/>
                  <c:y val="3.3882943277932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C5-4E24-A398-87D31AB56153}"/>
                </c:ext>
              </c:extLst>
            </c:dLbl>
            <c:dLbl>
              <c:idx val="6"/>
              <c:layout>
                <c:manualLayout>
                  <c:x val="-2.0560159174311414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C5-4E24-A398-87D31AB56153}"/>
                </c:ext>
              </c:extLst>
            </c:dLbl>
            <c:dLbl>
              <c:idx val="7"/>
              <c:layout>
                <c:manualLayout>
                  <c:x val="-2.2754118099772441E-2"/>
                  <c:y val="2.575590031851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C5-4E24-A398-87D31AB56153}"/>
                </c:ext>
              </c:extLst>
            </c:dLbl>
            <c:dLbl>
              <c:idx val="8"/>
              <c:layout>
                <c:manualLayout>
                  <c:x val="-2.1657138637041887E-2"/>
                  <c:y val="3.3882943277932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C5-4E24-A398-87D31AB56153}"/>
                </c:ext>
              </c:extLst>
            </c:dLbl>
            <c:dLbl>
              <c:idx val="9"/>
              <c:layout>
                <c:manualLayout>
                  <c:x val="-2.1657138637041967E-2"/>
                  <c:y val="3.3882943277932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C5-4E24-A398-87D31AB56153}"/>
                </c:ext>
              </c:extLst>
            </c:dLbl>
            <c:dLbl>
              <c:idx val="10"/>
              <c:layout>
                <c:manualLayout>
                  <c:x val="-2.3851097562503077E-2"/>
                  <c:y val="2.0337871678897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C5-4E24-A398-87D31AB56153}"/>
                </c:ext>
              </c:extLst>
            </c:dLbl>
            <c:dLbl>
              <c:idx val="11"/>
              <c:layout>
                <c:manualLayout>
                  <c:x val="-2.0560159174311494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C5-4E24-A398-87D31AB56153}"/>
                </c:ext>
              </c:extLst>
            </c:dLbl>
            <c:dLbl>
              <c:idx val="12"/>
              <c:layout>
                <c:manualLayout>
                  <c:x val="-1.8366200248850224E-2"/>
                  <c:y val="2.575590031851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CC5-4E24-A398-87D31AB56153}"/>
                </c:ext>
              </c:extLst>
            </c:dLbl>
            <c:dLbl>
              <c:idx val="13"/>
              <c:layout>
                <c:manualLayout>
                  <c:x val="-2.0560159174311331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CC5-4E24-A398-87D31AB56153}"/>
                </c:ext>
              </c:extLst>
            </c:dLbl>
            <c:dLbl>
              <c:idx val="14"/>
              <c:layout>
                <c:manualLayout>
                  <c:x val="-2.0560159174311331E-2"/>
                  <c:y val="2.8464914638318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CC5-4E24-A398-87D31AB56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Planilha3!$AO$3:$AO$17</c:f>
              <c:numCache>
                <c:formatCode>0.0</c:formatCode>
                <c:ptCount val="15"/>
                <c:pt idx="0">
                  <c:v>454.86677717920031</c:v>
                </c:pt>
                <c:pt idx="1">
                  <c:v>472.30210248912937</c:v>
                </c:pt>
                <c:pt idx="2">
                  <c:v>458.0898008708354</c:v>
                </c:pt>
                <c:pt idx="3">
                  <c:v>480.42920389167517</c:v>
                </c:pt>
                <c:pt idx="4">
                  <c:v>475.22025499993669</c:v>
                </c:pt>
                <c:pt idx="5">
                  <c:v>501.10044141082011</c:v>
                </c:pt>
                <c:pt idx="6">
                  <c:v>503.88675730827293</c:v>
                </c:pt>
                <c:pt idx="7">
                  <c:v>493.13792909019395</c:v>
                </c:pt>
                <c:pt idx="8">
                  <c:v>469.63375755218794</c:v>
                </c:pt>
                <c:pt idx="9">
                  <c:v>475.045672635573</c:v>
                </c:pt>
                <c:pt idx="10">
                  <c:v>417.17899214572174</c:v>
                </c:pt>
                <c:pt idx="11">
                  <c:v>385.68998513893354</c:v>
                </c:pt>
                <c:pt idx="12">
                  <c:v>477.83970783000757</c:v>
                </c:pt>
                <c:pt idx="13">
                  <c:v>443.32639494286326</c:v>
                </c:pt>
                <c:pt idx="14">
                  <c:v>488.64354642388093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C5-4E24-A398-87D31AB56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787024"/>
        <c:axId val="1298781200"/>
      </c:lineChart>
      <c:catAx>
        <c:axId val="129878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781200"/>
        <c:crosses val="autoZero"/>
        <c:auto val="1"/>
        <c:lblAlgn val="ctr"/>
        <c:lblOffset val="100"/>
        <c:noMultiLvlLbl val="0"/>
      </c:catAx>
      <c:valAx>
        <c:axId val="129878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mortalidade/100 mil habit.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78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0635569288016"/>
          <c:y val="3.8495188101487311E-2"/>
          <c:w val="0.83548689325226755"/>
          <c:h val="0.72605975434173087"/>
        </c:manualLayout>
      </c:layout>
      <c:lineChart>
        <c:grouping val="standard"/>
        <c:varyColors val="0"/>
        <c:ser>
          <c:idx val="0"/>
          <c:order val="0"/>
          <c:tx>
            <c:strRef>
              <c:f>Planilha3!$AR$2</c:f>
              <c:strCache>
                <c:ptCount val="1"/>
                <c:pt idx="0">
                  <c:v>Colo do útero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Planilha3!$AR$3:$AR$17</c:f>
              <c:numCache>
                <c:formatCode>0.0</c:formatCode>
                <c:ptCount val="15"/>
                <c:pt idx="0">
                  <c:v>17.767291548012576</c:v>
                </c:pt>
                <c:pt idx="1">
                  <c:v>18.173165944286243</c:v>
                </c:pt>
                <c:pt idx="2">
                  <c:v>17.842176355630173</c:v>
                </c:pt>
                <c:pt idx="3">
                  <c:v>17.758934324253914</c:v>
                </c:pt>
                <c:pt idx="4">
                  <c:v>17.408820716923628</c:v>
                </c:pt>
                <c:pt idx="5">
                  <c:v>17.430425693931301</c:v>
                </c:pt>
                <c:pt idx="6">
                  <c:v>16.666363271867336</c:v>
                </c:pt>
                <c:pt idx="7">
                  <c:v>18.031691985617204</c:v>
                </c:pt>
                <c:pt idx="8">
                  <c:v>18.046134454254748</c:v>
                </c:pt>
                <c:pt idx="9">
                  <c:v>17.622943477588777</c:v>
                </c:pt>
                <c:pt idx="10">
                  <c:v>16.889643871069111</c:v>
                </c:pt>
                <c:pt idx="11">
                  <c:v>15.750209356640344</c:v>
                </c:pt>
                <c:pt idx="12">
                  <c:v>15.910238598029343</c:v>
                </c:pt>
                <c:pt idx="13">
                  <c:v>16.408840830862157</c:v>
                </c:pt>
                <c:pt idx="14">
                  <c:v>16.514098786349379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0-4FE4-B542-94CD93E572B1}"/>
            </c:ext>
          </c:extLst>
        </c:ser>
        <c:ser>
          <c:idx val="1"/>
          <c:order val="1"/>
          <c:tx>
            <c:strRef>
              <c:f>Planilha3!$AS$2</c:f>
              <c:strCache>
                <c:ptCount val="1"/>
                <c:pt idx="0">
                  <c:v>Mama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Planilha3!$AS$3:$AS$17</c:f>
              <c:numCache>
                <c:formatCode>0.0</c:formatCode>
                <c:ptCount val="15"/>
                <c:pt idx="0">
                  <c:v>54.549941139959827</c:v>
                </c:pt>
                <c:pt idx="1">
                  <c:v>55.682268778349311</c:v>
                </c:pt>
                <c:pt idx="2">
                  <c:v>55.326166514910646</c:v>
                </c:pt>
                <c:pt idx="3">
                  <c:v>55.610359396590347</c:v>
                </c:pt>
                <c:pt idx="4">
                  <c:v>56.002668064516655</c:v>
                </c:pt>
                <c:pt idx="5">
                  <c:v>58.055236196956656</c:v>
                </c:pt>
                <c:pt idx="6">
                  <c:v>57.820872454980609</c:v>
                </c:pt>
                <c:pt idx="7">
                  <c:v>59.342149086060822</c:v>
                </c:pt>
                <c:pt idx="8">
                  <c:v>61.340776124782494</c:v>
                </c:pt>
                <c:pt idx="9">
                  <c:v>60.717055040811871</c:v>
                </c:pt>
                <c:pt idx="10">
                  <c:v>57.65432604327998</c:v>
                </c:pt>
                <c:pt idx="11">
                  <c:v>57.961978425662281</c:v>
                </c:pt>
                <c:pt idx="12">
                  <c:v>59.587045995720771</c:v>
                </c:pt>
                <c:pt idx="13">
                  <c:v>60.855198607112776</c:v>
                </c:pt>
                <c:pt idx="14">
                  <c:v>60.84382301767176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0-4FE4-B542-94CD93E572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29231520"/>
        <c:axId val="1229232768"/>
      </c:lineChart>
      <c:catAx>
        <c:axId val="1229231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9232768"/>
        <c:crosses val="autoZero"/>
        <c:auto val="1"/>
        <c:lblAlgn val="ctr"/>
        <c:lblOffset val="100"/>
        <c:noMultiLvlLbl val="0"/>
      </c:catAx>
      <c:valAx>
        <c:axId val="122923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mortalidade/100 mil habit.</a:t>
                </a:r>
              </a:p>
            </c:rich>
          </c:tx>
          <c:layout>
            <c:manualLayout>
              <c:xMode val="edge"/>
              <c:yMode val="edge"/>
              <c:x val="2.9535864978902954E-2"/>
              <c:y val="0.140930139638057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923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56612456180032E-2"/>
          <c:y val="3.4876142769196219E-2"/>
          <c:w val="0.90460418240367924"/>
          <c:h val="0.78943724876679744"/>
        </c:manualLayout>
      </c:layout>
      <c:lineChart>
        <c:grouping val="standard"/>
        <c:varyColors val="0"/>
        <c:ser>
          <c:idx val="0"/>
          <c:order val="0"/>
          <c:tx>
            <c:strRef>
              <c:f>Planilha2!$AF$1</c:f>
              <c:strCache>
                <c:ptCount val="1"/>
                <c:pt idx="0">
                  <c:v>Taxa padronizada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Planilha2!$AE$2:$AE$27</c:f>
              <c:numCache>
                <c:formatCode>General</c:formatCode>
                <c:ptCount val="16"/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Planilha2!$AF$2:$AF$27</c:f>
              <c:numCache>
                <c:formatCode>0.0</c:formatCode>
                <c:ptCount val="16"/>
                <c:pt idx="1">
                  <c:v>21.431381901312719</c:v>
                </c:pt>
                <c:pt idx="2">
                  <c:v>22.325712101458457</c:v>
                </c:pt>
                <c:pt idx="3">
                  <c:v>22.383304427988765</c:v>
                </c:pt>
                <c:pt idx="4">
                  <c:v>22.149585743207378</c:v>
                </c:pt>
                <c:pt idx="5">
                  <c:v>21.177245063873155</c:v>
                </c:pt>
                <c:pt idx="6">
                  <c:v>21.385591628332744</c:v>
                </c:pt>
                <c:pt idx="7">
                  <c:v>21.359721754451876</c:v>
                </c:pt>
                <c:pt idx="8">
                  <c:v>21.044879917248416</c:v>
                </c:pt>
                <c:pt idx="9">
                  <c:v>21.422073335042871</c:v>
                </c:pt>
                <c:pt idx="10">
                  <c:v>20.483390756721843</c:v>
                </c:pt>
                <c:pt idx="11">
                  <c:v>21.879406114194872</c:v>
                </c:pt>
                <c:pt idx="12">
                  <c:v>22.613262058466379</c:v>
                </c:pt>
                <c:pt idx="13">
                  <c:v>24.190791234188225</c:v>
                </c:pt>
                <c:pt idx="14">
                  <c:v>23.055401147729341</c:v>
                </c:pt>
                <c:pt idx="15">
                  <c:v>21.975164909660034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C26-459D-A858-373836C53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8390416"/>
        <c:axId val="1298390000"/>
      </c:lineChart>
      <c:catAx>
        <c:axId val="129839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390000"/>
        <c:crosses val="autoZero"/>
        <c:auto val="1"/>
        <c:lblAlgn val="ctr"/>
        <c:lblOffset val="100"/>
        <c:noMultiLvlLbl val="0"/>
      </c:catAx>
      <c:valAx>
        <c:axId val="129839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Mortalidade/100 mil habit.</a:t>
                </a:r>
              </a:p>
            </c:rich>
          </c:tx>
          <c:layout>
            <c:manualLayout>
              <c:xMode val="edge"/>
              <c:yMode val="edge"/>
              <c:x val="2.0967717969334301E-2"/>
              <c:y val="0.19644166554704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39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Planilha3!$AP$2</c:f>
              <c:strCache>
                <c:ptCount val="1"/>
                <c:pt idx="0">
                  <c:v>Tabagismo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76000"/>
                </a:schemeClr>
              </a:solidFill>
              <a:ln w="952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Planilha3!$AP$3:$AP$17</c:f>
              <c:numCache>
                <c:formatCode>0.0</c:formatCode>
                <c:ptCount val="15"/>
                <c:pt idx="0">
                  <c:v>54.515607086788719</c:v>
                </c:pt>
                <c:pt idx="1">
                  <c:v>61.832532336612758</c:v>
                </c:pt>
                <c:pt idx="2">
                  <c:v>62.383683420441223</c:v>
                </c:pt>
                <c:pt idx="3">
                  <c:v>64.784403151502332</c:v>
                </c:pt>
                <c:pt idx="4">
                  <c:v>65.01346806568155</c:v>
                </c:pt>
                <c:pt idx="5">
                  <c:v>68.04410423721292</c:v>
                </c:pt>
                <c:pt idx="6">
                  <c:v>73.74338154747818</c:v>
                </c:pt>
                <c:pt idx="7">
                  <c:v>78.104630331592318</c:v>
                </c:pt>
                <c:pt idx="8">
                  <c:v>81.196085308547325</c:v>
                </c:pt>
                <c:pt idx="9">
                  <c:v>84.419450942345989</c:v>
                </c:pt>
                <c:pt idx="10">
                  <c:v>93.274980680054426</c:v>
                </c:pt>
                <c:pt idx="11">
                  <c:v>96.472029407444765</c:v>
                </c:pt>
                <c:pt idx="12">
                  <c:v>104.55739049567414</c:v>
                </c:pt>
                <c:pt idx="13">
                  <c:v>102.52861034045284</c:v>
                </c:pt>
                <c:pt idx="14">
                  <c:v>107.44358263830055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8F-4370-9C24-FB05077D686F}"/>
            </c:ext>
          </c:extLst>
        </c:ser>
        <c:ser>
          <c:idx val="1"/>
          <c:order val="1"/>
          <c:tx>
            <c:strRef>
              <c:f>Planilha3!$AQ$2</c:f>
              <c:strCache>
                <c:ptCount val="1"/>
                <c:pt idx="0">
                  <c:v>Obesidade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Planilha3!$AK$3:$AK$17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Planilha3!$AQ$3:$AQ$17</c:f>
              <c:numCache>
                <c:formatCode>0.0</c:formatCode>
                <c:ptCount val="15"/>
                <c:pt idx="0">
                  <c:v>17.394595157520559</c:v>
                </c:pt>
                <c:pt idx="1">
                  <c:v>17.841047314931135</c:v>
                </c:pt>
                <c:pt idx="2">
                  <c:v>17.278860032082502</c:v>
                </c:pt>
                <c:pt idx="3">
                  <c:v>17.853360788291347</c:v>
                </c:pt>
                <c:pt idx="4">
                  <c:v>17.454326440570696</c:v>
                </c:pt>
                <c:pt idx="5">
                  <c:v>18.56873546261787</c:v>
                </c:pt>
                <c:pt idx="6">
                  <c:v>18.258851790458809</c:v>
                </c:pt>
                <c:pt idx="7">
                  <c:v>19.582117005053519</c:v>
                </c:pt>
                <c:pt idx="8">
                  <c:v>20.237207244011209</c:v>
                </c:pt>
                <c:pt idx="9">
                  <c:v>20.463923875073572</c:v>
                </c:pt>
                <c:pt idx="10">
                  <c:v>44.876699399356454</c:v>
                </c:pt>
                <c:pt idx="11">
                  <c:v>64.426447596146375</c:v>
                </c:pt>
                <c:pt idx="12">
                  <c:v>30.609780577926625</c:v>
                </c:pt>
                <c:pt idx="13">
                  <c:v>25.337337333584276</c:v>
                </c:pt>
                <c:pt idx="14">
                  <c:v>26.217833740008526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8F-4370-9C24-FB05077D686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790352"/>
        <c:axId val="1298784944"/>
      </c:lineChart>
      <c:catAx>
        <c:axId val="129879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784944"/>
        <c:crosses val="autoZero"/>
        <c:auto val="1"/>
        <c:lblAlgn val="ctr"/>
        <c:lblOffset val="100"/>
        <c:noMultiLvlLbl val="0"/>
      </c:catAx>
      <c:valAx>
        <c:axId val="129878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Taxa de mortalidade/100 mil habit.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87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1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Planilha5!$A$33</c:f>
              <c:strCache>
                <c:ptCount val="1"/>
                <c:pt idx="0">
                  <c:v>18 a 24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Planilha5!$B$27:$S$27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Planilha5!$B$33:$S$33</c:f>
              <c:numCache>
                <c:formatCode>0.0</c:formatCode>
                <c:ptCount val="16"/>
                <c:pt idx="0">
                  <c:v>24.58295</c:v>
                </c:pt>
                <c:pt idx="1">
                  <c:v>24.292750000000002</c:v>
                </c:pt>
                <c:pt idx="2">
                  <c:v>26.823810000000002</c:v>
                </c:pt>
                <c:pt idx="3">
                  <c:v>24.644290000000002</c:v>
                </c:pt>
                <c:pt idx="4">
                  <c:v>25.05463</c:v>
                </c:pt>
                <c:pt idx="5">
                  <c:v>27.08942</c:v>
                </c:pt>
                <c:pt idx="6">
                  <c:v>27.4802</c:v>
                </c:pt>
                <c:pt idx="7">
                  <c:v>29.474299999999999</c:v>
                </c:pt>
                <c:pt idx="8">
                  <c:v>27.466390000000001</c:v>
                </c:pt>
                <c:pt idx="9">
                  <c:v>26.386500000000002</c:v>
                </c:pt>
                <c:pt idx="10">
                  <c:v>28.227129999999999</c:v>
                </c:pt>
                <c:pt idx="11">
                  <c:v>26.63589</c:v>
                </c:pt>
                <c:pt idx="12">
                  <c:v>23.442550000000001</c:v>
                </c:pt>
                <c:pt idx="13">
                  <c:v>26.77843</c:v>
                </c:pt>
                <c:pt idx="14">
                  <c:v>27.28632</c:v>
                </c:pt>
                <c:pt idx="15">
                  <c:v>24.895720000000001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824-49DC-8158-5F31F89A7275}"/>
            </c:ext>
          </c:extLst>
        </c:ser>
        <c:ser>
          <c:idx val="1"/>
          <c:order val="1"/>
          <c:tx>
            <c:strRef>
              <c:f>Planilha5!$A$34</c:f>
              <c:strCache>
                <c:ptCount val="1"/>
                <c:pt idx="0">
                  <c:v>25 a 34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Planilha5!$B$27:$S$27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Planilha5!$B$34:$S$34</c:f>
              <c:numCache>
                <c:formatCode>0.0</c:formatCode>
                <c:ptCount val="16"/>
                <c:pt idx="0">
                  <c:v>29.56025</c:v>
                </c:pt>
                <c:pt idx="1">
                  <c:v>27.038799999999998</c:v>
                </c:pt>
                <c:pt idx="2">
                  <c:v>27.736419999999999</c:v>
                </c:pt>
                <c:pt idx="3">
                  <c:v>28.535019999999999</c:v>
                </c:pt>
                <c:pt idx="4">
                  <c:v>29.295809999999999</c:v>
                </c:pt>
                <c:pt idx="5">
                  <c:v>31.139379999999999</c:v>
                </c:pt>
                <c:pt idx="6">
                  <c:v>34.114550000000001</c:v>
                </c:pt>
                <c:pt idx="7">
                  <c:v>35.49127</c:v>
                </c:pt>
                <c:pt idx="8">
                  <c:v>32.0349</c:v>
                </c:pt>
                <c:pt idx="9">
                  <c:v>31.037600000000001</c:v>
                </c:pt>
                <c:pt idx="10">
                  <c:v>30.80106</c:v>
                </c:pt>
                <c:pt idx="11">
                  <c:v>32.230339999999998</c:v>
                </c:pt>
                <c:pt idx="12">
                  <c:v>27.53153</c:v>
                </c:pt>
                <c:pt idx="13">
                  <c:v>31.581140000000001</c:v>
                </c:pt>
                <c:pt idx="14">
                  <c:v>28.325140000000001</c:v>
                </c:pt>
                <c:pt idx="15">
                  <c:v>25.831910000000001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824-49DC-8158-5F31F89A7275}"/>
            </c:ext>
          </c:extLst>
        </c:ser>
        <c:ser>
          <c:idx val="2"/>
          <c:order val="2"/>
          <c:tx>
            <c:strRef>
              <c:f>Planilha5!$A$35</c:f>
              <c:strCache>
                <c:ptCount val="1"/>
                <c:pt idx="0">
                  <c:v>35 a 44 anos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Planilha5!$B$27:$S$27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Planilha5!$B$35:$S$35</c:f>
              <c:numCache>
                <c:formatCode>0.0</c:formatCode>
                <c:ptCount val="16"/>
                <c:pt idx="0">
                  <c:v>31.651959999999999</c:v>
                </c:pt>
                <c:pt idx="1">
                  <c:v>32.967219999999998</c:v>
                </c:pt>
                <c:pt idx="2">
                  <c:v>30.174579999999999</c:v>
                </c:pt>
                <c:pt idx="3">
                  <c:v>33.015659999999997</c:v>
                </c:pt>
                <c:pt idx="4">
                  <c:v>34.115699999999997</c:v>
                </c:pt>
                <c:pt idx="5">
                  <c:v>34.637630000000001</c:v>
                </c:pt>
                <c:pt idx="6">
                  <c:v>33.789760000000001</c:v>
                </c:pt>
                <c:pt idx="7">
                  <c:v>36.254860000000001</c:v>
                </c:pt>
                <c:pt idx="8">
                  <c:v>33.828319999999998</c:v>
                </c:pt>
                <c:pt idx="9">
                  <c:v>33.166519999999998</c:v>
                </c:pt>
                <c:pt idx="10">
                  <c:v>32.809199999999997</c:v>
                </c:pt>
                <c:pt idx="11">
                  <c:v>32.53539</c:v>
                </c:pt>
                <c:pt idx="12">
                  <c:v>32.301079999999999</c:v>
                </c:pt>
                <c:pt idx="13">
                  <c:v>31.801120000000001</c:v>
                </c:pt>
                <c:pt idx="14">
                  <c:v>28.193819999999999</c:v>
                </c:pt>
                <c:pt idx="15">
                  <c:v>27.736709999999999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824-49DC-8158-5F31F89A7275}"/>
            </c:ext>
          </c:extLst>
        </c:ser>
        <c:ser>
          <c:idx val="3"/>
          <c:order val="3"/>
          <c:tx>
            <c:strRef>
              <c:f>Planilha5!$A$36</c:f>
              <c:strCache>
                <c:ptCount val="1"/>
                <c:pt idx="0">
                  <c:v>45 a 54 anos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Planilha5!$B$27:$S$27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Planilha5!$B$36:$S$36</c:f>
              <c:numCache>
                <c:formatCode>0.0</c:formatCode>
                <c:ptCount val="16"/>
                <c:pt idx="0">
                  <c:v>36.96893</c:v>
                </c:pt>
                <c:pt idx="1">
                  <c:v>35.083680000000001</c:v>
                </c:pt>
                <c:pt idx="2">
                  <c:v>35.897210000000001</c:v>
                </c:pt>
                <c:pt idx="3">
                  <c:v>36.918590000000002</c:v>
                </c:pt>
                <c:pt idx="4">
                  <c:v>37.698070000000001</c:v>
                </c:pt>
                <c:pt idx="5">
                  <c:v>40.988140000000001</c:v>
                </c:pt>
                <c:pt idx="6">
                  <c:v>38.510330000000003</c:v>
                </c:pt>
                <c:pt idx="7">
                  <c:v>39.375869999999999</c:v>
                </c:pt>
                <c:pt idx="8">
                  <c:v>38.085209999999996</c:v>
                </c:pt>
                <c:pt idx="9">
                  <c:v>38.039729999999999</c:v>
                </c:pt>
                <c:pt idx="10">
                  <c:v>36.348680000000002</c:v>
                </c:pt>
                <c:pt idx="11">
                  <c:v>35.458379999999998</c:v>
                </c:pt>
                <c:pt idx="12">
                  <c:v>35.499650000000003</c:v>
                </c:pt>
                <c:pt idx="13">
                  <c:v>36.492310000000003</c:v>
                </c:pt>
                <c:pt idx="14">
                  <c:v>34.24239</c:v>
                </c:pt>
                <c:pt idx="15">
                  <c:v>31.469660000000001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8824-49DC-8158-5F31F89A7275}"/>
            </c:ext>
          </c:extLst>
        </c:ser>
        <c:ser>
          <c:idx val="4"/>
          <c:order val="4"/>
          <c:tx>
            <c:strRef>
              <c:f>Planilha5!$A$37</c:f>
              <c:strCache>
                <c:ptCount val="1"/>
                <c:pt idx="0">
                  <c:v>55 a 64 anos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Planilha5!$B$27:$S$27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Planilha5!$B$37:$S$37</c:f>
              <c:numCache>
                <c:formatCode>0.0</c:formatCode>
                <c:ptCount val="16"/>
                <c:pt idx="0">
                  <c:v>40.698180000000001</c:v>
                </c:pt>
                <c:pt idx="1">
                  <c:v>41.038089999999997</c:v>
                </c:pt>
                <c:pt idx="2">
                  <c:v>40.88794</c:v>
                </c:pt>
                <c:pt idx="3">
                  <c:v>42.771990000000002</c:v>
                </c:pt>
                <c:pt idx="4">
                  <c:v>41.641060000000003</c:v>
                </c:pt>
                <c:pt idx="5">
                  <c:v>44.207790000000003</c:v>
                </c:pt>
                <c:pt idx="6">
                  <c:v>43.957529999999998</c:v>
                </c:pt>
                <c:pt idx="7">
                  <c:v>44.534210000000002</c:v>
                </c:pt>
                <c:pt idx="8">
                  <c:v>42.03349</c:v>
                </c:pt>
                <c:pt idx="9">
                  <c:v>41.56861</c:v>
                </c:pt>
                <c:pt idx="10">
                  <c:v>38.975029999999997</c:v>
                </c:pt>
                <c:pt idx="11">
                  <c:v>39.644629999999999</c:v>
                </c:pt>
                <c:pt idx="12">
                  <c:v>40.302349999999997</c:v>
                </c:pt>
                <c:pt idx="13">
                  <c:v>40.175060000000002</c:v>
                </c:pt>
                <c:pt idx="14">
                  <c:v>37.980029999999999</c:v>
                </c:pt>
                <c:pt idx="15">
                  <c:v>36.303629999999998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8824-49DC-8158-5F31F89A7275}"/>
            </c:ext>
          </c:extLst>
        </c:ser>
        <c:ser>
          <c:idx val="5"/>
          <c:order val="5"/>
          <c:tx>
            <c:strRef>
              <c:f>Planilha5!$A$38</c:f>
              <c:strCache>
                <c:ptCount val="1"/>
                <c:pt idx="0">
                  <c:v>65 e mais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Planilha5!$B$27:$S$27</c:f>
              <c:numCache>
                <c:formatCode>General</c:formatCode>
                <c:ptCount val="1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2023</c:v>
                </c:pt>
                <c:pt idx="15">
                  <c:v>2024</c:v>
                </c:pt>
              </c:numCache>
              <c:extLst/>
            </c:numRef>
          </c:cat>
          <c:val>
            <c:numRef>
              <c:f>Planilha5!$B$38:$S$38</c:f>
              <c:numCache>
                <c:formatCode>0.0</c:formatCode>
                <c:ptCount val="16"/>
                <c:pt idx="0">
                  <c:v>45.271210000000004</c:v>
                </c:pt>
                <c:pt idx="1">
                  <c:v>43.232880000000002</c:v>
                </c:pt>
                <c:pt idx="2">
                  <c:v>42.460009999999997</c:v>
                </c:pt>
                <c:pt idx="3">
                  <c:v>48.80151</c:v>
                </c:pt>
                <c:pt idx="4">
                  <c:v>46.217129999999997</c:v>
                </c:pt>
                <c:pt idx="5">
                  <c:v>48.142539999999997</c:v>
                </c:pt>
                <c:pt idx="6">
                  <c:v>48.054310000000001</c:v>
                </c:pt>
                <c:pt idx="7">
                  <c:v>48.74447</c:v>
                </c:pt>
                <c:pt idx="8">
                  <c:v>44.820099999999996</c:v>
                </c:pt>
                <c:pt idx="9">
                  <c:v>45.641570000000002</c:v>
                </c:pt>
                <c:pt idx="10">
                  <c:v>42.330590000000001</c:v>
                </c:pt>
                <c:pt idx="11">
                  <c:v>44.368519999999997</c:v>
                </c:pt>
                <c:pt idx="12">
                  <c:v>45.635089999999998</c:v>
                </c:pt>
                <c:pt idx="13">
                  <c:v>45.520859999999999</c:v>
                </c:pt>
                <c:pt idx="14">
                  <c:v>43.94162</c:v>
                </c:pt>
                <c:pt idx="15">
                  <c:v>42.802390000000003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8824-49DC-8158-5F31F89A7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593632"/>
        <c:axId val="2015572416"/>
      </c:lineChart>
      <c:catAx>
        <c:axId val="201559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5572416"/>
        <c:crosses val="autoZero"/>
        <c:auto val="1"/>
        <c:lblAlgn val="ctr"/>
        <c:lblOffset val="100"/>
        <c:noMultiLvlLbl val="0"/>
      </c:catAx>
      <c:valAx>
        <c:axId val="201557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5593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Planilha5!$A$56</c:f>
              <c:strCache>
                <c:ptCount val="1"/>
                <c:pt idx="0">
                  <c:v>18 a 24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Planilha5!$B$50:$S$50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Planilha5!$B$56:$S$56</c:f>
              <c:numCache>
                <c:formatCode>0.0</c:formatCode>
                <c:ptCount val="15"/>
                <c:pt idx="0">
                  <c:v>9.5956759999999992</c:v>
                </c:pt>
                <c:pt idx="1">
                  <c:v>9.3292339999999996</c:v>
                </c:pt>
                <c:pt idx="2">
                  <c:v>9.4041270000000008</c:v>
                </c:pt>
                <c:pt idx="3">
                  <c:v>10.013120000000001</c:v>
                </c:pt>
                <c:pt idx="4">
                  <c:v>10.35829</c:v>
                </c:pt>
                <c:pt idx="5">
                  <c:v>8.6570199999999993</c:v>
                </c:pt>
                <c:pt idx="6">
                  <c:v>11.4771</c:v>
                </c:pt>
                <c:pt idx="7">
                  <c:v>9.2610960000000002</c:v>
                </c:pt>
                <c:pt idx="8">
                  <c:v>10.655519999999999</c:v>
                </c:pt>
                <c:pt idx="9">
                  <c:v>10.469799999999999</c:v>
                </c:pt>
                <c:pt idx="10">
                  <c:v>10.019159999999999</c:v>
                </c:pt>
                <c:pt idx="11">
                  <c:v>11.85244</c:v>
                </c:pt>
                <c:pt idx="12">
                  <c:v>9.0417459999999998</c:v>
                </c:pt>
                <c:pt idx="13">
                  <c:v>9.9639019999999991</c:v>
                </c:pt>
                <c:pt idx="14">
                  <c:v>4.859839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B934-4B99-BC51-C758EB1ECC09}"/>
            </c:ext>
          </c:extLst>
        </c:ser>
        <c:ser>
          <c:idx val="1"/>
          <c:order val="1"/>
          <c:tx>
            <c:strRef>
              <c:f>Planilha5!$A$57</c:f>
              <c:strCache>
                <c:ptCount val="1"/>
                <c:pt idx="0">
                  <c:v>25 a 34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Planilha5!$B$50:$S$50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Planilha5!$B$57:$S$57</c:f>
              <c:numCache>
                <c:formatCode>0.0</c:formatCode>
                <c:ptCount val="15"/>
                <c:pt idx="0">
                  <c:v>9.7360290000000003</c:v>
                </c:pt>
                <c:pt idx="1">
                  <c:v>8.7021280000000001</c:v>
                </c:pt>
                <c:pt idx="2">
                  <c:v>9.1050319999999996</c:v>
                </c:pt>
                <c:pt idx="3">
                  <c:v>8.8426899999999993</c:v>
                </c:pt>
                <c:pt idx="4">
                  <c:v>9.1132010000000001</c:v>
                </c:pt>
                <c:pt idx="5">
                  <c:v>9.7184050000000006</c:v>
                </c:pt>
                <c:pt idx="6">
                  <c:v>9.8802470000000007</c:v>
                </c:pt>
                <c:pt idx="7">
                  <c:v>8.2238279999999992</c:v>
                </c:pt>
                <c:pt idx="8">
                  <c:v>7.5010599999999998</c:v>
                </c:pt>
                <c:pt idx="9">
                  <c:v>8.1321840000000005</c:v>
                </c:pt>
                <c:pt idx="10">
                  <c:v>8.2492049999999999</c:v>
                </c:pt>
                <c:pt idx="11">
                  <c:v>9.0189020000000006</c:v>
                </c:pt>
                <c:pt idx="12">
                  <c:v>11.054790000000001</c:v>
                </c:pt>
                <c:pt idx="13">
                  <c:v>8.0197009999999995</c:v>
                </c:pt>
                <c:pt idx="14">
                  <c:v>4.6580890000000004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934-4B99-BC51-C758EB1ECC09}"/>
            </c:ext>
          </c:extLst>
        </c:ser>
        <c:ser>
          <c:idx val="2"/>
          <c:order val="2"/>
          <c:tx>
            <c:strRef>
              <c:f>Planilha5!$A$58</c:f>
              <c:strCache>
                <c:ptCount val="1"/>
                <c:pt idx="0">
                  <c:v>35 a 44 anos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Planilha5!$B$50:$S$50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Planilha5!$B$58:$S$58</c:f>
              <c:numCache>
                <c:formatCode>0.0</c:formatCode>
                <c:ptCount val="15"/>
                <c:pt idx="0">
                  <c:v>10.63381</c:v>
                </c:pt>
                <c:pt idx="1">
                  <c:v>9.5434509999999992</c:v>
                </c:pt>
                <c:pt idx="2">
                  <c:v>9.6822060000000008</c:v>
                </c:pt>
                <c:pt idx="3">
                  <c:v>10.31409</c:v>
                </c:pt>
                <c:pt idx="4">
                  <c:v>10.57357</c:v>
                </c:pt>
                <c:pt idx="5">
                  <c:v>9.8963789999999996</c:v>
                </c:pt>
                <c:pt idx="6">
                  <c:v>9.961354</c:v>
                </c:pt>
                <c:pt idx="7">
                  <c:v>8.2689059999999994</c:v>
                </c:pt>
                <c:pt idx="8">
                  <c:v>8.3784480000000006</c:v>
                </c:pt>
                <c:pt idx="9">
                  <c:v>8.8863179999999993</c:v>
                </c:pt>
                <c:pt idx="10">
                  <c:v>9.9992409999999996</c:v>
                </c:pt>
                <c:pt idx="11">
                  <c:v>8.9421199999999992</c:v>
                </c:pt>
                <c:pt idx="12">
                  <c:v>10.586270000000001</c:v>
                </c:pt>
                <c:pt idx="13">
                  <c:v>9.7145799999999998</c:v>
                </c:pt>
                <c:pt idx="14">
                  <c:v>6.016254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B934-4B99-BC51-C758EB1ECC09}"/>
            </c:ext>
          </c:extLst>
        </c:ser>
        <c:ser>
          <c:idx val="3"/>
          <c:order val="3"/>
          <c:tx>
            <c:strRef>
              <c:f>Planilha5!$A$59</c:f>
              <c:strCache>
                <c:ptCount val="1"/>
                <c:pt idx="0">
                  <c:v>45 a 54 anos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Planilha5!$B$50:$S$50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Planilha5!$B$59:$S$59</c:f>
              <c:numCache>
                <c:formatCode>0.0</c:formatCode>
                <c:ptCount val="15"/>
                <c:pt idx="0">
                  <c:v>12.08344</c:v>
                </c:pt>
                <c:pt idx="1">
                  <c:v>12.388109999999999</c:v>
                </c:pt>
                <c:pt idx="2">
                  <c:v>12.014010000000001</c:v>
                </c:pt>
                <c:pt idx="3">
                  <c:v>11.63049</c:v>
                </c:pt>
                <c:pt idx="4">
                  <c:v>12.2502</c:v>
                </c:pt>
                <c:pt idx="5">
                  <c:v>12.46574</c:v>
                </c:pt>
                <c:pt idx="6">
                  <c:v>11.78501</c:v>
                </c:pt>
                <c:pt idx="7">
                  <c:v>10.05105</c:v>
                </c:pt>
                <c:pt idx="8">
                  <c:v>10.644119999999999</c:v>
                </c:pt>
                <c:pt idx="9">
                  <c:v>10.12219</c:v>
                </c:pt>
                <c:pt idx="10">
                  <c:v>9.9305319999999995</c:v>
                </c:pt>
                <c:pt idx="11">
                  <c:v>10.49357</c:v>
                </c:pt>
                <c:pt idx="12">
                  <c:v>11.612170000000001</c:v>
                </c:pt>
                <c:pt idx="13">
                  <c:v>8.9851620000000008</c:v>
                </c:pt>
                <c:pt idx="14">
                  <c:v>9.1198149999999991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B934-4B99-BC51-C758EB1ECC09}"/>
            </c:ext>
          </c:extLst>
        </c:ser>
        <c:ser>
          <c:idx val="4"/>
          <c:order val="4"/>
          <c:tx>
            <c:strRef>
              <c:f>Planilha5!$A$60</c:f>
              <c:strCache>
                <c:ptCount val="1"/>
                <c:pt idx="0">
                  <c:v>55 a 64 anos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Planilha5!$B$50:$S$50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Planilha5!$B$60:$S$60</c:f>
              <c:numCache>
                <c:formatCode>0.0</c:formatCode>
                <c:ptCount val="15"/>
                <c:pt idx="0">
                  <c:v>19.269480000000001</c:v>
                </c:pt>
                <c:pt idx="1">
                  <c:v>18.88138</c:v>
                </c:pt>
                <c:pt idx="2">
                  <c:v>17.92277</c:v>
                </c:pt>
                <c:pt idx="3">
                  <c:v>16.057130000000001</c:v>
                </c:pt>
                <c:pt idx="4">
                  <c:v>18.69481</c:v>
                </c:pt>
                <c:pt idx="5">
                  <c:v>14.520519999999999</c:v>
                </c:pt>
                <c:pt idx="6">
                  <c:v>17.161999999999999</c:v>
                </c:pt>
                <c:pt idx="7">
                  <c:v>14.366020000000001</c:v>
                </c:pt>
                <c:pt idx="8">
                  <c:v>13.691700000000001</c:v>
                </c:pt>
                <c:pt idx="9">
                  <c:v>14.647830000000001</c:v>
                </c:pt>
                <c:pt idx="10">
                  <c:v>13.803380000000001</c:v>
                </c:pt>
                <c:pt idx="11">
                  <c:v>16.17324</c:v>
                </c:pt>
                <c:pt idx="12">
                  <c:v>17.20412</c:v>
                </c:pt>
                <c:pt idx="13">
                  <c:v>17.412870000000002</c:v>
                </c:pt>
                <c:pt idx="14">
                  <c:v>10.876609999999999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B934-4B99-BC51-C758EB1ECC09}"/>
            </c:ext>
          </c:extLst>
        </c:ser>
        <c:ser>
          <c:idx val="5"/>
          <c:order val="5"/>
          <c:tx>
            <c:strRef>
              <c:f>Planilha5!$A$61</c:f>
              <c:strCache>
                <c:ptCount val="1"/>
                <c:pt idx="0">
                  <c:v>65 e mais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Planilha5!$B$50:$S$50</c:f>
              <c:numCache>
                <c:formatCode>General</c:formatCod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2023</c:v>
                </c:pt>
                <c:pt idx="14">
                  <c:v>2024</c:v>
                </c:pt>
              </c:numCache>
              <c:extLst/>
            </c:numRef>
          </c:cat>
          <c:val>
            <c:numRef>
              <c:f>Planilha5!$B$61:$S$61</c:f>
              <c:numCache>
                <c:formatCode>0.0</c:formatCode>
                <c:ptCount val="15"/>
                <c:pt idx="0">
                  <c:v>36.385249999999999</c:v>
                </c:pt>
                <c:pt idx="1">
                  <c:v>36.183549999999997</c:v>
                </c:pt>
                <c:pt idx="2">
                  <c:v>31.249759999999998</c:v>
                </c:pt>
                <c:pt idx="3">
                  <c:v>35.04325</c:v>
                </c:pt>
                <c:pt idx="4">
                  <c:v>37.317360000000001</c:v>
                </c:pt>
                <c:pt idx="5">
                  <c:v>37.410780000000003</c:v>
                </c:pt>
                <c:pt idx="6">
                  <c:v>36.650280000000002</c:v>
                </c:pt>
                <c:pt idx="7">
                  <c:v>35.067259999999997</c:v>
                </c:pt>
                <c:pt idx="8">
                  <c:v>34.004460000000002</c:v>
                </c:pt>
                <c:pt idx="9">
                  <c:v>32.40802</c:v>
                </c:pt>
                <c:pt idx="10">
                  <c:v>31.0017</c:v>
                </c:pt>
                <c:pt idx="11">
                  <c:v>31.668289999999999</c:v>
                </c:pt>
                <c:pt idx="12">
                  <c:v>36.555929999999996</c:v>
                </c:pt>
                <c:pt idx="13">
                  <c:v>31.921720000000001</c:v>
                </c:pt>
                <c:pt idx="14">
                  <c:v>21.27122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B934-4B99-BC51-C758EB1EC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618592"/>
        <c:axId val="2015617344"/>
      </c:lineChart>
      <c:catAx>
        <c:axId val="20156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5617344"/>
        <c:crosses val="autoZero"/>
        <c:auto val="1"/>
        <c:lblAlgn val="ctr"/>
        <c:lblOffset val="100"/>
        <c:noMultiLvlLbl val="0"/>
      </c:catAx>
      <c:valAx>
        <c:axId val="20156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5618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Planilha5!$A$101</c:f>
              <c:strCache>
                <c:ptCount val="1"/>
                <c:pt idx="0">
                  <c:v>18 a 24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Planilha5!$B$95:$S$95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Planilha5!$B$101:$S$101</c:f>
              <c:numCache>
                <c:formatCode>0.0</c:formatCode>
                <c:ptCount val="18"/>
                <c:pt idx="0">
                  <c:v>12.021599999999999</c:v>
                </c:pt>
                <c:pt idx="1">
                  <c:v>13.68169</c:v>
                </c:pt>
                <c:pt idx="2">
                  <c:v>11.422190000000001</c:v>
                </c:pt>
                <c:pt idx="3">
                  <c:v>10.88425</c:v>
                </c:pt>
                <c:pt idx="4">
                  <c:v>10.706060000000001</c:v>
                </c:pt>
                <c:pt idx="5">
                  <c:v>8.6395239999999998</c:v>
                </c:pt>
                <c:pt idx="6">
                  <c:v>8.2574579999999997</c:v>
                </c:pt>
                <c:pt idx="7">
                  <c:v>7.0228320000000002</c:v>
                </c:pt>
                <c:pt idx="8">
                  <c:v>7.7233479999999997</c:v>
                </c:pt>
                <c:pt idx="9">
                  <c:v>6.9527479999999997</c:v>
                </c:pt>
                <c:pt idx="10">
                  <c:v>7.1959710000000001</c:v>
                </c:pt>
                <c:pt idx="11">
                  <c:v>8.0235289999999999</c:v>
                </c:pt>
                <c:pt idx="12">
                  <c:v>6.6109770000000001</c:v>
                </c:pt>
                <c:pt idx="13">
                  <c:v>7.7230369999999997</c:v>
                </c:pt>
                <c:pt idx="14">
                  <c:v>6.8328680000000004</c:v>
                </c:pt>
                <c:pt idx="15">
                  <c:v>6.2214179999999999</c:v>
                </c:pt>
                <c:pt idx="16">
                  <c:v>6.5932940000000002</c:v>
                </c:pt>
                <c:pt idx="17">
                  <c:v>13.157859999999999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9-4938-956A-BF622FB23E5B}"/>
            </c:ext>
          </c:extLst>
        </c:ser>
        <c:ser>
          <c:idx val="1"/>
          <c:order val="1"/>
          <c:tx>
            <c:strRef>
              <c:f>Planilha5!$A$102</c:f>
              <c:strCache>
                <c:ptCount val="1"/>
                <c:pt idx="0">
                  <c:v>25 a 34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Planilha5!$B$95:$S$95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Planilha5!$B$102:$S$102</c:f>
              <c:numCache>
                <c:formatCode>0.0</c:formatCode>
                <c:ptCount val="18"/>
                <c:pt idx="0">
                  <c:v>14.10835</c:v>
                </c:pt>
                <c:pt idx="1">
                  <c:v>14.551030000000001</c:v>
                </c:pt>
                <c:pt idx="2">
                  <c:v>13.768000000000001</c:v>
                </c:pt>
                <c:pt idx="3">
                  <c:v>14.49315</c:v>
                </c:pt>
                <c:pt idx="4">
                  <c:v>13.79219</c:v>
                </c:pt>
                <c:pt idx="5">
                  <c:v>12.949870000000001</c:v>
                </c:pt>
                <c:pt idx="6">
                  <c:v>11.71335</c:v>
                </c:pt>
                <c:pt idx="7">
                  <c:v>11.863759999999999</c:v>
                </c:pt>
                <c:pt idx="8">
                  <c:v>12.00728</c:v>
                </c:pt>
                <c:pt idx="9">
                  <c:v>9.9822539999999993</c:v>
                </c:pt>
                <c:pt idx="10">
                  <c:v>9.7072819999999993</c:v>
                </c:pt>
                <c:pt idx="11">
                  <c:v>9.2627989999999993</c:v>
                </c:pt>
                <c:pt idx="12">
                  <c:v>8.8931059999999995</c:v>
                </c:pt>
                <c:pt idx="13">
                  <c:v>8.8075690000000009</c:v>
                </c:pt>
                <c:pt idx="14">
                  <c:v>10.341010000000001</c:v>
                </c:pt>
                <c:pt idx="15">
                  <c:v>7.150042</c:v>
                </c:pt>
                <c:pt idx="16">
                  <c:v>9.8684770000000004</c:v>
                </c:pt>
                <c:pt idx="17">
                  <c:v>11.04829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9-4938-956A-BF622FB23E5B}"/>
            </c:ext>
          </c:extLst>
        </c:ser>
        <c:ser>
          <c:idx val="2"/>
          <c:order val="2"/>
          <c:tx>
            <c:strRef>
              <c:f>Planilha5!$A$103</c:f>
              <c:strCache>
                <c:ptCount val="1"/>
                <c:pt idx="0">
                  <c:v>35 a 44 anos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Planilha5!$B$95:$S$95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Planilha5!$B$103:$S$103</c:f>
              <c:numCache>
                <c:formatCode>0.0</c:formatCode>
                <c:ptCount val="18"/>
                <c:pt idx="0">
                  <c:v>18.455960000000001</c:v>
                </c:pt>
                <c:pt idx="1">
                  <c:v>17.51127</c:v>
                </c:pt>
                <c:pt idx="2">
                  <c:v>16.484290000000001</c:v>
                </c:pt>
                <c:pt idx="3">
                  <c:v>14.82278</c:v>
                </c:pt>
                <c:pt idx="4">
                  <c:v>14.767939999999999</c:v>
                </c:pt>
                <c:pt idx="5">
                  <c:v>13.905110000000001</c:v>
                </c:pt>
                <c:pt idx="6">
                  <c:v>12.675660000000001</c:v>
                </c:pt>
                <c:pt idx="7">
                  <c:v>11.093540000000001</c:v>
                </c:pt>
                <c:pt idx="8">
                  <c:v>9.8822969999999994</c:v>
                </c:pt>
                <c:pt idx="9">
                  <c:v>10.079219999999999</c:v>
                </c:pt>
                <c:pt idx="10">
                  <c:v>9.7201380000000004</c:v>
                </c:pt>
                <c:pt idx="11">
                  <c:v>11.449719999999999</c:v>
                </c:pt>
                <c:pt idx="12">
                  <c:v>9.1607479999999999</c:v>
                </c:pt>
                <c:pt idx="13">
                  <c:v>9.7428070000000009</c:v>
                </c:pt>
                <c:pt idx="14">
                  <c:v>9.5897629999999996</c:v>
                </c:pt>
                <c:pt idx="15">
                  <c:v>11.006489999999999</c:v>
                </c:pt>
                <c:pt idx="16">
                  <c:v>10.432410000000001</c:v>
                </c:pt>
                <c:pt idx="17">
                  <c:v>10.5426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D9-4938-956A-BF622FB23E5B}"/>
            </c:ext>
          </c:extLst>
        </c:ser>
        <c:ser>
          <c:idx val="3"/>
          <c:order val="3"/>
          <c:tx>
            <c:strRef>
              <c:f>Planilha5!$A$104</c:f>
              <c:strCache>
                <c:ptCount val="1"/>
                <c:pt idx="0">
                  <c:v>45 a 54 anos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Planilha5!$B$95:$S$95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Planilha5!$B$104:$S$104</c:f>
              <c:numCache>
                <c:formatCode>0.0</c:formatCode>
                <c:ptCount val="18"/>
                <c:pt idx="0">
                  <c:v>22.619710000000001</c:v>
                </c:pt>
                <c:pt idx="1">
                  <c:v>21.67005</c:v>
                </c:pt>
                <c:pt idx="2">
                  <c:v>19.6191</c:v>
                </c:pt>
                <c:pt idx="3">
                  <c:v>18.904299999999999</c:v>
                </c:pt>
                <c:pt idx="4">
                  <c:v>18.022169999999999</c:v>
                </c:pt>
                <c:pt idx="5">
                  <c:v>18.6645</c:v>
                </c:pt>
                <c:pt idx="6">
                  <c:v>16.12604</c:v>
                </c:pt>
                <c:pt idx="7">
                  <c:v>15.1114</c:v>
                </c:pt>
                <c:pt idx="8">
                  <c:v>13.17984</c:v>
                </c:pt>
                <c:pt idx="9">
                  <c:v>12.63781</c:v>
                </c:pt>
                <c:pt idx="10">
                  <c:v>12.62105</c:v>
                </c:pt>
                <c:pt idx="11">
                  <c:v>11.355499999999999</c:v>
                </c:pt>
                <c:pt idx="12">
                  <c:v>11.35769</c:v>
                </c:pt>
                <c:pt idx="13">
                  <c:v>10.88043</c:v>
                </c:pt>
                <c:pt idx="14">
                  <c:v>10.247299999999999</c:v>
                </c:pt>
                <c:pt idx="15">
                  <c:v>10.271940000000001</c:v>
                </c:pt>
                <c:pt idx="16">
                  <c:v>9.3236150000000002</c:v>
                </c:pt>
                <c:pt idx="17">
                  <c:v>12.36688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D9-4938-956A-BF622FB23E5B}"/>
            </c:ext>
          </c:extLst>
        </c:ser>
        <c:ser>
          <c:idx val="4"/>
          <c:order val="4"/>
          <c:tx>
            <c:strRef>
              <c:f>Planilha5!$A$105</c:f>
              <c:strCache>
                <c:ptCount val="1"/>
                <c:pt idx="0">
                  <c:v>55 a 64 anos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Planilha5!$B$95:$S$95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Planilha5!$B$105:$S$105</c:f>
              <c:numCache>
                <c:formatCode>0.0</c:formatCode>
                <c:ptCount val="18"/>
                <c:pt idx="0">
                  <c:v>15.02407</c:v>
                </c:pt>
                <c:pt idx="1">
                  <c:v>15.79562</c:v>
                </c:pt>
                <c:pt idx="2">
                  <c:v>17.231210000000001</c:v>
                </c:pt>
                <c:pt idx="3">
                  <c:v>16.713640000000002</c:v>
                </c:pt>
                <c:pt idx="4">
                  <c:v>16.40841</c:v>
                </c:pt>
                <c:pt idx="5">
                  <c:v>15.85805</c:v>
                </c:pt>
                <c:pt idx="6">
                  <c:v>15.31217</c:v>
                </c:pt>
                <c:pt idx="7">
                  <c:v>13.680110000000001</c:v>
                </c:pt>
                <c:pt idx="8">
                  <c:v>12.429690000000001</c:v>
                </c:pt>
                <c:pt idx="9">
                  <c:v>12.784520000000001</c:v>
                </c:pt>
                <c:pt idx="10">
                  <c:v>13.515079999999999</c:v>
                </c:pt>
                <c:pt idx="11">
                  <c:v>11.49217</c:v>
                </c:pt>
                <c:pt idx="12">
                  <c:v>12.141</c:v>
                </c:pt>
                <c:pt idx="13">
                  <c:v>13.54438</c:v>
                </c:pt>
                <c:pt idx="14">
                  <c:v>11.996499999999999</c:v>
                </c:pt>
                <c:pt idx="15">
                  <c:v>11.569269999999999</c:v>
                </c:pt>
                <c:pt idx="16">
                  <c:v>9.560549</c:v>
                </c:pt>
                <c:pt idx="17">
                  <c:v>12.30429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D9-4938-956A-BF622FB23E5B}"/>
            </c:ext>
          </c:extLst>
        </c:ser>
        <c:ser>
          <c:idx val="5"/>
          <c:order val="5"/>
          <c:tx>
            <c:strRef>
              <c:f>Planilha5!$A$106</c:f>
              <c:strCache>
                <c:ptCount val="1"/>
                <c:pt idx="0">
                  <c:v>65 e mais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Planilha5!$B$95:$S$95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Planilha5!$B$106:$S$106</c:f>
              <c:numCache>
                <c:formatCode>0.0</c:formatCode>
                <c:ptCount val="18"/>
                <c:pt idx="0">
                  <c:v>9.4312579999999997</c:v>
                </c:pt>
                <c:pt idx="1">
                  <c:v>8.4723290000000002</c:v>
                </c:pt>
                <c:pt idx="2">
                  <c:v>9.2844280000000001</c:v>
                </c:pt>
                <c:pt idx="3">
                  <c:v>8.4246590000000001</c:v>
                </c:pt>
                <c:pt idx="4">
                  <c:v>8.1076870000000003</c:v>
                </c:pt>
                <c:pt idx="5">
                  <c:v>8.9823170000000001</c:v>
                </c:pt>
                <c:pt idx="6">
                  <c:v>7.6587009999999998</c:v>
                </c:pt>
                <c:pt idx="7">
                  <c:v>6.82742</c:v>
                </c:pt>
                <c:pt idx="8">
                  <c:v>7.9230640000000001</c:v>
                </c:pt>
                <c:pt idx="9">
                  <c:v>8.0700280000000006</c:v>
                </c:pt>
                <c:pt idx="10">
                  <c:v>7.6390149999999997</c:v>
                </c:pt>
                <c:pt idx="11">
                  <c:v>7.1282629999999996</c:v>
                </c:pt>
                <c:pt idx="12">
                  <c:v>6.1134829999999996</c:v>
                </c:pt>
                <c:pt idx="13">
                  <c:v>7.676812</c:v>
                </c:pt>
                <c:pt idx="14">
                  <c:v>5.7745980000000001</c:v>
                </c:pt>
                <c:pt idx="15">
                  <c:v>7.2611140000000001</c:v>
                </c:pt>
                <c:pt idx="16">
                  <c:v>8.6894629999999999</c:v>
                </c:pt>
                <c:pt idx="17">
                  <c:v>10.45309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D9-4938-956A-BF622FB23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002816"/>
        <c:axId val="1856001568"/>
      </c:lineChart>
      <c:catAx>
        <c:axId val="18560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6001568"/>
        <c:crosses val="autoZero"/>
        <c:auto val="1"/>
        <c:lblAlgn val="ctr"/>
        <c:lblOffset val="100"/>
        <c:noMultiLvlLbl val="0"/>
      </c:catAx>
      <c:valAx>
        <c:axId val="18560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6002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Planilha5!$A$78</c:f>
              <c:strCache>
                <c:ptCount val="1"/>
                <c:pt idx="0">
                  <c:v>18 a 24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Planilha5!$B$73:$S$73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Planilha5!$B$78:$S$78</c:f>
              <c:numCache>
                <c:formatCode>0.0</c:formatCode>
                <c:ptCount val="18"/>
                <c:pt idx="0">
                  <c:v>18.745000000000001</c:v>
                </c:pt>
                <c:pt idx="1">
                  <c:v>22.667940000000002</c:v>
                </c:pt>
                <c:pt idx="2">
                  <c:v>21.259329999999999</c:v>
                </c:pt>
                <c:pt idx="3">
                  <c:v>23.437729999999998</c:v>
                </c:pt>
                <c:pt idx="4">
                  <c:v>21.929279999999999</c:v>
                </c:pt>
                <c:pt idx="5">
                  <c:v>20.109539999999999</c:v>
                </c:pt>
                <c:pt idx="6">
                  <c:v>21.43844</c:v>
                </c:pt>
                <c:pt idx="7">
                  <c:v>19.041509999999999</c:v>
                </c:pt>
                <c:pt idx="8">
                  <c:v>17.764469999999999</c:v>
                </c:pt>
                <c:pt idx="9">
                  <c:v>19.782229999999998</c:v>
                </c:pt>
                <c:pt idx="10">
                  <c:v>21.847239999999999</c:v>
                </c:pt>
                <c:pt idx="11">
                  <c:v>23.587160000000001</c:v>
                </c:pt>
                <c:pt idx="12">
                  <c:v>22.98357</c:v>
                </c:pt>
                <c:pt idx="13">
                  <c:v>25.91686</c:v>
                </c:pt>
                <c:pt idx="14">
                  <c:v>24.635200000000001</c:v>
                </c:pt>
                <c:pt idx="15">
                  <c:v>19.19575</c:v>
                </c:pt>
                <c:pt idx="16">
                  <c:v>22.539960000000001</c:v>
                </c:pt>
                <c:pt idx="17">
                  <c:v>22.632860000000001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38-4BB8-B461-72A50479D8F6}"/>
            </c:ext>
          </c:extLst>
        </c:ser>
        <c:ser>
          <c:idx val="1"/>
          <c:order val="1"/>
          <c:tx>
            <c:strRef>
              <c:f>Planilha5!$A$79</c:f>
              <c:strCache>
                <c:ptCount val="1"/>
                <c:pt idx="0">
                  <c:v>25 a 34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Planilha5!$B$73:$S$73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Planilha5!$B$79:$S$79</c:f>
              <c:numCache>
                <c:formatCode>0.0</c:formatCode>
                <c:ptCount val="18"/>
                <c:pt idx="0">
                  <c:v>21.571580000000001</c:v>
                </c:pt>
                <c:pt idx="1">
                  <c:v>21.687169999999998</c:v>
                </c:pt>
                <c:pt idx="2">
                  <c:v>22.12978</c:v>
                </c:pt>
                <c:pt idx="3">
                  <c:v>23.921679999999999</c:v>
                </c:pt>
                <c:pt idx="4">
                  <c:v>23.942740000000001</c:v>
                </c:pt>
                <c:pt idx="5">
                  <c:v>21.185980000000001</c:v>
                </c:pt>
                <c:pt idx="6">
                  <c:v>24.887550000000001</c:v>
                </c:pt>
                <c:pt idx="7">
                  <c:v>22.352260000000001</c:v>
                </c:pt>
                <c:pt idx="8">
                  <c:v>23.310880000000001</c:v>
                </c:pt>
                <c:pt idx="9">
                  <c:v>23.329450000000001</c:v>
                </c:pt>
                <c:pt idx="10">
                  <c:v>25.864229999999999</c:v>
                </c:pt>
                <c:pt idx="11">
                  <c:v>27.469049999999999</c:v>
                </c:pt>
                <c:pt idx="12">
                  <c:v>24.142569999999999</c:v>
                </c:pt>
                <c:pt idx="13">
                  <c:v>26.09151</c:v>
                </c:pt>
                <c:pt idx="14">
                  <c:v>30.74691</c:v>
                </c:pt>
                <c:pt idx="15">
                  <c:v>25.778189999999999</c:v>
                </c:pt>
                <c:pt idx="16">
                  <c:v>30.213249999999999</c:v>
                </c:pt>
                <c:pt idx="17">
                  <c:v>25.649419999999999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38-4BB8-B461-72A50479D8F6}"/>
            </c:ext>
          </c:extLst>
        </c:ser>
        <c:ser>
          <c:idx val="2"/>
          <c:order val="2"/>
          <c:tx>
            <c:strRef>
              <c:f>Planilha5!$A$80</c:f>
              <c:strCache>
                <c:ptCount val="1"/>
                <c:pt idx="0">
                  <c:v>35 a 44 anos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Planilha5!$B$73:$S$73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Planilha5!$B$80:$S$80</c:f>
              <c:numCache>
                <c:formatCode>0.0</c:formatCode>
                <c:ptCount val="18"/>
                <c:pt idx="0">
                  <c:v>17.370799999999999</c:v>
                </c:pt>
                <c:pt idx="1">
                  <c:v>16.658370000000001</c:v>
                </c:pt>
                <c:pt idx="2">
                  <c:v>19.346270000000001</c:v>
                </c:pt>
                <c:pt idx="3">
                  <c:v>19.966999999999999</c:v>
                </c:pt>
                <c:pt idx="4">
                  <c:v>19.667059999999999</c:v>
                </c:pt>
                <c:pt idx="5">
                  <c:v>18.3703</c:v>
                </c:pt>
                <c:pt idx="6">
                  <c:v>19.605119999999999</c:v>
                </c:pt>
                <c:pt idx="7">
                  <c:v>17.651039999999998</c:v>
                </c:pt>
                <c:pt idx="8">
                  <c:v>17.981249999999999</c:v>
                </c:pt>
                <c:pt idx="9">
                  <c:v>19.572679999999998</c:v>
                </c:pt>
                <c:pt idx="10">
                  <c:v>21.14113</c:v>
                </c:pt>
                <c:pt idx="11">
                  <c:v>22.123670000000001</c:v>
                </c:pt>
                <c:pt idx="12">
                  <c:v>21.641300000000001</c:v>
                </c:pt>
                <c:pt idx="13">
                  <c:v>21.33155</c:v>
                </c:pt>
                <c:pt idx="14">
                  <c:v>22.419730000000001</c:v>
                </c:pt>
                <c:pt idx="15">
                  <c:v>20.27139</c:v>
                </c:pt>
                <c:pt idx="16">
                  <c:v>25.351839999999999</c:v>
                </c:pt>
                <c:pt idx="17">
                  <c:v>26.281559999999999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38-4BB8-B461-72A50479D8F6}"/>
            </c:ext>
          </c:extLst>
        </c:ser>
        <c:ser>
          <c:idx val="3"/>
          <c:order val="3"/>
          <c:tx>
            <c:strRef>
              <c:f>Planilha5!$A$81</c:f>
              <c:strCache>
                <c:ptCount val="1"/>
                <c:pt idx="0">
                  <c:v>45 a 54 anos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Planilha5!$B$73:$S$73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Planilha5!$B$81:$S$81</c:f>
              <c:numCache>
                <c:formatCode>0.0</c:formatCode>
                <c:ptCount val="18"/>
                <c:pt idx="0">
                  <c:v>13.212440000000001</c:v>
                </c:pt>
                <c:pt idx="1">
                  <c:v>14.401619999999999</c:v>
                </c:pt>
                <c:pt idx="2">
                  <c:v>15.23465</c:v>
                </c:pt>
                <c:pt idx="3">
                  <c:v>16.789259999999999</c:v>
                </c:pt>
                <c:pt idx="4">
                  <c:v>15.866770000000001</c:v>
                </c:pt>
                <c:pt idx="5">
                  <c:v>14.71527</c:v>
                </c:pt>
                <c:pt idx="6">
                  <c:v>16.64893</c:v>
                </c:pt>
                <c:pt idx="7">
                  <c:v>15.012029999999999</c:v>
                </c:pt>
                <c:pt idx="8">
                  <c:v>15.18615</c:v>
                </c:pt>
                <c:pt idx="9">
                  <c:v>15.44666</c:v>
                </c:pt>
                <c:pt idx="10">
                  <c:v>18.218240000000002</c:v>
                </c:pt>
                <c:pt idx="11">
                  <c:v>15.85519</c:v>
                </c:pt>
                <c:pt idx="12">
                  <c:v>14.8386</c:v>
                </c:pt>
                <c:pt idx="13">
                  <c:v>15.871409999999999</c:v>
                </c:pt>
                <c:pt idx="14">
                  <c:v>18.254570000000001</c:v>
                </c:pt>
                <c:pt idx="15">
                  <c:v>17.552769999999999</c:v>
                </c:pt>
                <c:pt idx="16">
                  <c:v>20.72728</c:v>
                </c:pt>
                <c:pt idx="17">
                  <c:v>21.412459999999999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38-4BB8-B461-72A50479D8F6}"/>
            </c:ext>
          </c:extLst>
        </c:ser>
        <c:ser>
          <c:idx val="4"/>
          <c:order val="4"/>
          <c:tx>
            <c:strRef>
              <c:f>Planilha5!$A$82</c:f>
              <c:strCache>
                <c:ptCount val="1"/>
                <c:pt idx="0">
                  <c:v>55 a 64 anos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Planilha5!$B$73:$S$73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Planilha5!$B$82:$S$82</c:f>
              <c:numCache>
                <c:formatCode>0.0</c:formatCode>
                <c:ptCount val="18"/>
                <c:pt idx="0">
                  <c:v>6.9763390000000003</c:v>
                </c:pt>
                <c:pt idx="1">
                  <c:v>9.3581800000000008</c:v>
                </c:pt>
                <c:pt idx="2">
                  <c:v>10.250590000000001</c:v>
                </c:pt>
                <c:pt idx="3">
                  <c:v>10.35149</c:v>
                </c:pt>
                <c:pt idx="4">
                  <c:v>10.867660000000001</c:v>
                </c:pt>
                <c:pt idx="5">
                  <c:v>10.65399</c:v>
                </c:pt>
                <c:pt idx="6">
                  <c:v>12.254020000000001</c:v>
                </c:pt>
                <c:pt idx="7">
                  <c:v>10.646190000000001</c:v>
                </c:pt>
                <c:pt idx="8">
                  <c:v>11.29121</c:v>
                </c:pt>
                <c:pt idx="9">
                  <c:v>11.34122</c:v>
                </c:pt>
                <c:pt idx="10">
                  <c:v>12.569190000000001</c:v>
                </c:pt>
                <c:pt idx="11">
                  <c:v>10.272959999999999</c:v>
                </c:pt>
                <c:pt idx="12">
                  <c:v>10.977449999999999</c:v>
                </c:pt>
                <c:pt idx="13">
                  <c:v>11.365500000000001</c:v>
                </c:pt>
                <c:pt idx="14">
                  <c:v>13.66588</c:v>
                </c:pt>
                <c:pt idx="15">
                  <c:v>13.139709999999999</c:v>
                </c:pt>
                <c:pt idx="16">
                  <c:v>11.55137</c:v>
                </c:pt>
                <c:pt idx="17">
                  <c:v>15.417719999999999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38-4BB8-B461-72A50479D8F6}"/>
            </c:ext>
          </c:extLst>
        </c:ser>
        <c:ser>
          <c:idx val="5"/>
          <c:order val="5"/>
          <c:tx>
            <c:strRef>
              <c:f>Planilha5!$A$83</c:f>
              <c:strCache>
                <c:ptCount val="1"/>
                <c:pt idx="0">
                  <c:v>65 e mais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Planilha5!$B$73:$S$73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Planilha5!$B$83:$S$83</c:f>
              <c:numCache>
                <c:formatCode>0.0</c:formatCode>
                <c:ptCount val="18"/>
                <c:pt idx="0">
                  <c:v>2.4990039999999998</c:v>
                </c:pt>
                <c:pt idx="1">
                  <c:v>2.720621</c:v>
                </c:pt>
                <c:pt idx="2">
                  <c:v>3.3411620000000002</c:v>
                </c:pt>
                <c:pt idx="3">
                  <c:v>4.0739570000000001</c:v>
                </c:pt>
                <c:pt idx="4">
                  <c:v>4.4152430000000003</c:v>
                </c:pt>
                <c:pt idx="5">
                  <c:v>4.4027240000000001</c:v>
                </c:pt>
                <c:pt idx="6">
                  <c:v>4.9392870000000002</c:v>
                </c:pt>
                <c:pt idx="7">
                  <c:v>4.0191879999999998</c:v>
                </c:pt>
                <c:pt idx="8">
                  <c:v>3.6757070000000001</c:v>
                </c:pt>
                <c:pt idx="9">
                  <c:v>3.7621560000000001</c:v>
                </c:pt>
                <c:pt idx="10">
                  <c:v>4.7499690000000001</c:v>
                </c:pt>
                <c:pt idx="11">
                  <c:v>3.1143730000000001</c:v>
                </c:pt>
                <c:pt idx="12">
                  <c:v>3.9646080000000001</c:v>
                </c:pt>
                <c:pt idx="13">
                  <c:v>4.1061930000000002</c:v>
                </c:pt>
                <c:pt idx="14">
                  <c:v>5.6213129999999998</c:v>
                </c:pt>
                <c:pt idx="15">
                  <c:v>5.5521039999999999</c:v>
                </c:pt>
                <c:pt idx="16">
                  <c:v>5.5250110000000001</c:v>
                </c:pt>
                <c:pt idx="17">
                  <c:v>8.5370279999999994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B38-4BB8-B461-72A50479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1725776"/>
        <c:axId val="2011724112"/>
      </c:lineChart>
      <c:catAx>
        <c:axId val="20117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1724112"/>
        <c:crosses val="autoZero"/>
        <c:auto val="1"/>
        <c:lblAlgn val="ctr"/>
        <c:lblOffset val="100"/>
        <c:noMultiLvlLbl val="0"/>
      </c:catAx>
      <c:valAx>
        <c:axId val="201172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1725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Planilha5!$A$10</c:f>
              <c:strCache>
                <c:ptCount val="1"/>
                <c:pt idx="0">
                  <c:v>18 a 24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Planilha5!$B$4:$S$4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Planilha5!$B$10:$S$10</c:f>
              <c:numCache>
                <c:formatCode>0.0</c:formatCode>
                <c:ptCount val="18"/>
                <c:pt idx="0">
                  <c:v>4.2743909999999996</c:v>
                </c:pt>
                <c:pt idx="1">
                  <c:v>4.1548670000000003</c:v>
                </c:pt>
                <c:pt idx="2">
                  <c:v>4.8369910000000003</c:v>
                </c:pt>
                <c:pt idx="3">
                  <c:v>6.5302239999999996</c:v>
                </c:pt>
                <c:pt idx="4">
                  <c:v>5.695589</c:v>
                </c:pt>
                <c:pt idx="5">
                  <c:v>5.7739690000000001</c:v>
                </c:pt>
                <c:pt idx="6">
                  <c:v>7.522278</c:v>
                </c:pt>
                <c:pt idx="7">
                  <c:v>6.2879829999999997</c:v>
                </c:pt>
                <c:pt idx="8">
                  <c:v>8.4405319999999993</c:v>
                </c:pt>
                <c:pt idx="9">
                  <c:v>8.0793130000000009</c:v>
                </c:pt>
                <c:pt idx="10">
                  <c:v>8.6060689999999997</c:v>
                </c:pt>
                <c:pt idx="11">
                  <c:v>8.9444359999999996</c:v>
                </c:pt>
                <c:pt idx="12">
                  <c:v>7.6084860000000001</c:v>
                </c:pt>
                <c:pt idx="13">
                  <c:v>8.8952829999999992</c:v>
                </c:pt>
                <c:pt idx="14">
                  <c:v>10.25187</c:v>
                </c:pt>
                <c:pt idx="15">
                  <c:v>12.19961</c:v>
                </c:pt>
                <c:pt idx="16">
                  <c:v>13.51393</c:v>
                </c:pt>
                <c:pt idx="17">
                  <c:v>13.35009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53-4078-A140-D04BDB5F3E4B}"/>
            </c:ext>
          </c:extLst>
        </c:ser>
        <c:ser>
          <c:idx val="1"/>
          <c:order val="1"/>
          <c:tx>
            <c:strRef>
              <c:f>Planilha5!$A$11</c:f>
              <c:strCache>
                <c:ptCount val="1"/>
                <c:pt idx="0">
                  <c:v>25 a 34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Planilha5!$B$4:$S$4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Planilha5!$B$11:$S$11</c:f>
              <c:numCache>
                <c:formatCode>0.0</c:formatCode>
                <c:ptCount val="18"/>
                <c:pt idx="0">
                  <c:v>9.9290889999999994</c:v>
                </c:pt>
                <c:pt idx="1">
                  <c:v>11.33093</c:v>
                </c:pt>
                <c:pt idx="2">
                  <c:v>11.178660000000001</c:v>
                </c:pt>
                <c:pt idx="3">
                  <c:v>11.925660000000001</c:v>
                </c:pt>
                <c:pt idx="4">
                  <c:v>12.50367</c:v>
                </c:pt>
                <c:pt idx="5">
                  <c:v>13.783519999999999</c:v>
                </c:pt>
                <c:pt idx="6">
                  <c:v>15.05912</c:v>
                </c:pt>
                <c:pt idx="7">
                  <c:v>14.743740000000001</c:v>
                </c:pt>
                <c:pt idx="8">
                  <c:v>14.935370000000001</c:v>
                </c:pt>
                <c:pt idx="9">
                  <c:v>17.653870000000001</c:v>
                </c:pt>
                <c:pt idx="10">
                  <c:v>16.97372</c:v>
                </c:pt>
                <c:pt idx="11">
                  <c:v>16.197579999999999</c:v>
                </c:pt>
                <c:pt idx="12">
                  <c:v>17.89039</c:v>
                </c:pt>
                <c:pt idx="13">
                  <c:v>18.861160000000002</c:v>
                </c:pt>
                <c:pt idx="14">
                  <c:v>19.652950000000001</c:v>
                </c:pt>
                <c:pt idx="15">
                  <c:v>20.369479999999999</c:v>
                </c:pt>
                <c:pt idx="16">
                  <c:v>23.741610000000001</c:v>
                </c:pt>
                <c:pt idx="17">
                  <c:v>25.21425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53-4078-A140-D04BDB5F3E4B}"/>
            </c:ext>
          </c:extLst>
        </c:ser>
        <c:ser>
          <c:idx val="2"/>
          <c:order val="2"/>
          <c:tx>
            <c:strRef>
              <c:f>Planilha5!$A$12</c:f>
              <c:strCache>
                <c:ptCount val="1"/>
                <c:pt idx="0">
                  <c:v>35 a 44 anos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Planilha5!$B$4:$S$4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Planilha5!$B$12:$S$12</c:f>
              <c:numCache>
                <c:formatCode>0.0</c:formatCode>
                <c:ptCount val="18"/>
                <c:pt idx="0">
                  <c:v>12.71621</c:v>
                </c:pt>
                <c:pt idx="1">
                  <c:v>15.058400000000001</c:v>
                </c:pt>
                <c:pt idx="2">
                  <c:v>15.19136</c:v>
                </c:pt>
                <c:pt idx="3">
                  <c:v>15.58461</c:v>
                </c:pt>
                <c:pt idx="4">
                  <c:v>16.703520000000001</c:v>
                </c:pt>
                <c:pt idx="5">
                  <c:v>19.697389999999999</c:v>
                </c:pt>
                <c:pt idx="6">
                  <c:v>19.745370000000001</c:v>
                </c:pt>
                <c:pt idx="7">
                  <c:v>20.173839999999998</c:v>
                </c:pt>
                <c:pt idx="8">
                  <c:v>21.90879</c:v>
                </c:pt>
                <c:pt idx="9">
                  <c:v>23.438649999999999</c:v>
                </c:pt>
                <c:pt idx="10">
                  <c:v>22.370909999999999</c:v>
                </c:pt>
                <c:pt idx="11">
                  <c:v>21.986139999999999</c:v>
                </c:pt>
                <c:pt idx="12">
                  <c:v>23.108509999999999</c:v>
                </c:pt>
                <c:pt idx="13">
                  <c:v>22.692499999999999</c:v>
                </c:pt>
                <c:pt idx="14">
                  <c:v>24.62792</c:v>
                </c:pt>
                <c:pt idx="15">
                  <c:v>25.314340000000001</c:v>
                </c:pt>
                <c:pt idx="16">
                  <c:v>26.789079999999998</c:v>
                </c:pt>
                <c:pt idx="17">
                  <c:v>30.129010000000001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53-4078-A140-D04BDB5F3E4B}"/>
            </c:ext>
          </c:extLst>
        </c:ser>
        <c:ser>
          <c:idx val="3"/>
          <c:order val="3"/>
          <c:tx>
            <c:strRef>
              <c:f>Planilha5!$A$13</c:f>
              <c:strCache>
                <c:ptCount val="1"/>
                <c:pt idx="0">
                  <c:v>45 a 54 anos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Planilha5!$B$4:$S$4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Planilha5!$B$13:$S$13</c:f>
              <c:numCache>
                <c:formatCode>0.0</c:formatCode>
                <c:ptCount val="18"/>
                <c:pt idx="0">
                  <c:v>16.228590000000001</c:v>
                </c:pt>
                <c:pt idx="1">
                  <c:v>19.4434</c:v>
                </c:pt>
                <c:pt idx="2">
                  <c:v>18.575970000000002</c:v>
                </c:pt>
                <c:pt idx="3">
                  <c:v>17.90953</c:v>
                </c:pt>
                <c:pt idx="4">
                  <c:v>21.66122</c:v>
                </c:pt>
                <c:pt idx="5">
                  <c:v>21.3492</c:v>
                </c:pt>
                <c:pt idx="6">
                  <c:v>22.54214</c:v>
                </c:pt>
                <c:pt idx="7">
                  <c:v>22.50947</c:v>
                </c:pt>
                <c:pt idx="8">
                  <c:v>21.344239999999999</c:v>
                </c:pt>
                <c:pt idx="9">
                  <c:v>21.876560000000001</c:v>
                </c:pt>
                <c:pt idx="10">
                  <c:v>22.820460000000001</c:v>
                </c:pt>
                <c:pt idx="11">
                  <c:v>23.22559</c:v>
                </c:pt>
                <c:pt idx="12">
                  <c:v>24.03022</c:v>
                </c:pt>
                <c:pt idx="13">
                  <c:v>24.520499999999998</c:v>
                </c:pt>
                <c:pt idx="14">
                  <c:v>27.345420000000001</c:v>
                </c:pt>
                <c:pt idx="15">
                  <c:v>26.626349999999999</c:v>
                </c:pt>
                <c:pt idx="16">
                  <c:v>29.281839999999999</c:v>
                </c:pt>
                <c:pt idx="17">
                  <c:v>31.692440000000001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53-4078-A140-D04BDB5F3E4B}"/>
            </c:ext>
          </c:extLst>
        </c:ser>
        <c:ser>
          <c:idx val="4"/>
          <c:order val="4"/>
          <c:tx>
            <c:strRef>
              <c:f>Planilha5!$A$14</c:f>
              <c:strCache>
                <c:ptCount val="1"/>
                <c:pt idx="0">
                  <c:v>55 a 64 anos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Planilha5!$B$4:$S$4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Planilha5!$B$14:$S$14</c:f>
              <c:numCache>
                <c:formatCode>0.0</c:formatCode>
                <c:ptCount val="18"/>
                <c:pt idx="0">
                  <c:v>17.614190000000001</c:v>
                </c:pt>
                <c:pt idx="1">
                  <c:v>19.911480000000001</c:v>
                </c:pt>
                <c:pt idx="2">
                  <c:v>20.750489999999999</c:v>
                </c:pt>
                <c:pt idx="3">
                  <c:v>21.59413</c:v>
                </c:pt>
                <c:pt idx="4">
                  <c:v>19.94744</c:v>
                </c:pt>
                <c:pt idx="5">
                  <c:v>20.956980000000001</c:v>
                </c:pt>
                <c:pt idx="6">
                  <c:v>23.36572</c:v>
                </c:pt>
                <c:pt idx="7">
                  <c:v>24.318999999999999</c:v>
                </c:pt>
                <c:pt idx="8">
                  <c:v>23.12566</c:v>
                </c:pt>
                <c:pt idx="9">
                  <c:v>22.666090000000001</c:v>
                </c:pt>
                <c:pt idx="10">
                  <c:v>22.944040000000001</c:v>
                </c:pt>
                <c:pt idx="11">
                  <c:v>22.630649999999999</c:v>
                </c:pt>
                <c:pt idx="12">
                  <c:v>24.583760000000002</c:v>
                </c:pt>
                <c:pt idx="13">
                  <c:v>24.362580000000001</c:v>
                </c:pt>
                <c:pt idx="14">
                  <c:v>26.227329999999998</c:v>
                </c:pt>
                <c:pt idx="15">
                  <c:v>26.310929999999999</c:v>
                </c:pt>
                <c:pt idx="16">
                  <c:v>26.021049999999999</c:v>
                </c:pt>
                <c:pt idx="17">
                  <c:v>26.656870000000001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53-4078-A140-D04BDB5F3E4B}"/>
            </c:ext>
          </c:extLst>
        </c:ser>
        <c:ser>
          <c:idx val="5"/>
          <c:order val="5"/>
          <c:tx>
            <c:strRef>
              <c:f>Planilha5!$A$15</c:f>
              <c:strCache>
                <c:ptCount val="1"/>
                <c:pt idx="0">
                  <c:v>65 e mais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Planilha5!$B$4:$S$4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Planilha5!$B$15:$S$15</c:f>
              <c:numCache>
                <c:formatCode>0.0</c:formatCode>
                <c:ptCount val="18"/>
                <c:pt idx="0">
                  <c:v>16.765920000000001</c:v>
                </c:pt>
                <c:pt idx="1">
                  <c:v>14.90607</c:v>
                </c:pt>
                <c:pt idx="2">
                  <c:v>17.41911</c:v>
                </c:pt>
                <c:pt idx="3">
                  <c:v>17.770209999999999</c:v>
                </c:pt>
                <c:pt idx="4">
                  <c:v>19.34704</c:v>
                </c:pt>
                <c:pt idx="5">
                  <c:v>17.780850000000001</c:v>
                </c:pt>
                <c:pt idx="6">
                  <c:v>18.907620000000001</c:v>
                </c:pt>
                <c:pt idx="7">
                  <c:v>20.12388</c:v>
                </c:pt>
                <c:pt idx="8">
                  <c:v>19.82141</c:v>
                </c:pt>
                <c:pt idx="9">
                  <c:v>19.46322</c:v>
                </c:pt>
                <c:pt idx="10">
                  <c:v>20.041709999999998</c:v>
                </c:pt>
                <c:pt idx="11">
                  <c:v>20.275020000000001</c:v>
                </c:pt>
                <c:pt idx="12">
                  <c:v>21.294239999999999</c:v>
                </c:pt>
                <c:pt idx="13">
                  <c:v>20.790890000000001</c:v>
                </c:pt>
                <c:pt idx="14">
                  <c:v>20.317340000000002</c:v>
                </c:pt>
                <c:pt idx="15">
                  <c:v>21.939170000000001</c:v>
                </c:pt>
                <c:pt idx="16">
                  <c:v>22.124099999999999</c:v>
                </c:pt>
                <c:pt idx="17">
                  <c:v>22.79918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53-4078-A140-D04BDB5F3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579488"/>
        <c:axId val="2015567840"/>
      </c:lineChart>
      <c:catAx>
        <c:axId val="201557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5567840"/>
        <c:crosses val="autoZero"/>
        <c:auto val="1"/>
        <c:lblAlgn val="ctr"/>
        <c:lblOffset val="100"/>
        <c:noMultiLvlLbl val="0"/>
      </c:catAx>
      <c:valAx>
        <c:axId val="201556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Percentual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15579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37068-0D56-4C68-9AE0-8ACBFE246DA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49A7549-783A-4629-ACF7-969E2D29E09C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400">
              <a:latin typeface="Montserrat"/>
              <a:ea typeface="+mn-ea"/>
              <a:cs typeface="+mn-cs"/>
            </a:rPr>
            <a:t>Ministério da Saúde</a:t>
          </a:r>
        </a:p>
      </dgm:t>
    </dgm:pt>
    <dgm:pt modelId="{37EF9EAA-E47A-40CA-9493-C8B75F0B67C2}" type="parTrans" cxnId="{1CD8C250-D384-428A-B298-D908574EBB0C}">
      <dgm:prSet/>
      <dgm:spPr/>
      <dgm:t>
        <a:bodyPr/>
        <a:lstStyle/>
        <a:p>
          <a:endParaRPr lang="pt-BR" sz="2800"/>
        </a:p>
      </dgm:t>
    </dgm:pt>
    <dgm:pt modelId="{E847C7B9-A194-4FAC-BC98-E9724479D3B6}" type="sibTrans" cxnId="{1CD8C250-D384-428A-B298-D908574EBB0C}">
      <dgm:prSet/>
      <dgm:spPr/>
      <dgm:t>
        <a:bodyPr/>
        <a:lstStyle/>
        <a:p>
          <a:endParaRPr lang="pt-BR" sz="2800"/>
        </a:p>
      </dgm:t>
    </dgm:pt>
    <dgm:pt modelId="{FC298010-A620-42A5-A1E1-48720BAF4C54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400">
              <a:latin typeface="Montserrat"/>
              <a:ea typeface="+mn-ea"/>
              <a:cs typeface="+mn-cs"/>
            </a:rPr>
            <a:t>Secretaria de Vigilância em Saúde e Ambiente (SVSA)</a:t>
          </a:r>
        </a:p>
      </dgm:t>
    </dgm:pt>
    <dgm:pt modelId="{0BF4E481-1F88-4F6A-97BF-B0801A6376B6}" type="parTrans" cxnId="{7135F2CC-D7B7-44EB-9442-E5F412079600}">
      <dgm:prSet/>
      <dgm:spPr/>
      <dgm:t>
        <a:bodyPr/>
        <a:lstStyle/>
        <a:p>
          <a:endParaRPr lang="pt-BR" sz="2800"/>
        </a:p>
      </dgm:t>
    </dgm:pt>
    <dgm:pt modelId="{9911E61F-FD17-4B02-8300-AE704B9CA7A8}" type="sibTrans" cxnId="{7135F2CC-D7B7-44EB-9442-E5F412079600}">
      <dgm:prSet/>
      <dgm:spPr/>
      <dgm:t>
        <a:bodyPr/>
        <a:lstStyle/>
        <a:p>
          <a:endParaRPr lang="pt-BR" sz="2800"/>
        </a:p>
      </dgm:t>
    </dgm:pt>
    <dgm:pt modelId="{D2E19A58-EF3D-4C35-9B65-E66B477A7099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200" b="1">
              <a:latin typeface="Montserrat"/>
              <a:ea typeface="+mn-ea"/>
              <a:cs typeface="+mn-cs"/>
            </a:rPr>
            <a:t>Departamento de Análise Epidemiológica e Vigilância de Doenças Não Transmissíveis (DAENT)</a:t>
          </a:r>
        </a:p>
      </dgm:t>
    </dgm:pt>
    <dgm:pt modelId="{FC45FBFA-F654-4449-9F82-F7144DF4000E}" type="parTrans" cxnId="{206835E7-A3E2-44EB-AFF3-87E9A4A7BCF4}">
      <dgm:prSet/>
      <dgm:spPr/>
      <dgm:t>
        <a:bodyPr/>
        <a:lstStyle/>
        <a:p>
          <a:endParaRPr lang="pt-BR" sz="2800"/>
        </a:p>
      </dgm:t>
    </dgm:pt>
    <dgm:pt modelId="{7014B2E0-9DF9-4C84-8EEF-42221140AD71}" type="sibTrans" cxnId="{206835E7-A3E2-44EB-AFF3-87E9A4A7BCF4}">
      <dgm:prSet/>
      <dgm:spPr/>
      <dgm:t>
        <a:bodyPr/>
        <a:lstStyle/>
        <a:p>
          <a:endParaRPr lang="pt-BR" sz="2800"/>
        </a:p>
      </dgm:t>
    </dgm:pt>
    <dgm:pt modelId="{F22DA700-B6DD-409A-969C-97AA68B2EF9D}">
      <dgm:prSet phldrT="[Texto]"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1100">
              <a:latin typeface="Montserrat"/>
              <a:ea typeface="+mn-ea"/>
              <a:cs typeface="+mn-cs"/>
            </a:rPr>
            <a:t>Coordenação Geral de Informações e Análise Epidemiológica (CGIAE)</a:t>
          </a:r>
        </a:p>
      </dgm:t>
    </dgm:pt>
    <dgm:pt modelId="{B02720B7-16B2-47E4-8C0A-C7E10B522D36}" type="parTrans" cxnId="{848EFF02-4DEF-46D2-B137-266C6D940E9F}">
      <dgm:prSet/>
      <dgm:spPr/>
      <dgm:t>
        <a:bodyPr/>
        <a:lstStyle/>
        <a:p>
          <a:endParaRPr lang="pt-BR" sz="2800"/>
        </a:p>
      </dgm:t>
    </dgm:pt>
    <dgm:pt modelId="{893E028B-81E2-415B-8885-0B619D7B11FE}" type="sibTrans" cxnId="{848EFF02-4DEF-46D2-B137-266C6D940E9F}">
      <dgm:prSet/>
      <dgm:spPr/>
      <dgm:t>
        <a:bodyPr/>
        <a:lstStyle/>
        <a:p>
          <a:endParaRPr lang="pt-BR" sz="2800"/>
        </a:p>
      </dgm:t>
    </dgm:pt>
    <dgm:pt modelId="{E95E1298-96A4-48CD-924A-230CA8E95A33}">
      <dgm:prSet phldrT="[Texto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Coordenação Geral de Vigilância de Doenças Não Transmissíveis (CGDNT)</a:t>
          </a:r>
        </a:p>
      </dgm:t>
    </dgm:pt>
    <dgm:pt modelId="{4FE73F7C-B1D6-4046-96B4-C69D82B6AF5D}" type="parTrans" cxnId="{434D722C-0CED-4D08-A963-84ED3524D594}">
      <dgm:prSet/>
      <dgm:spPr/>
      <dgm:t>
        <a:bodyPr/>
        <a:lstStyle/>
        <a:p>
          <a:endParaRPr lang="pt-BR" sz="2800"/>
        </a:p>
      </dgm:t>
    </dgm:pt>
    <dgm:pt modelId="{DFC5220F-77D2-463C-AF89-7B96A248BE38}" type="sibTrans" cxnId="{434D722C-0CED-4D08-A963-84ED3524D594}">
      <dgm:prSet/>
      <dgm:spPr/>
      <dgm:t>
        <a:bodyPr/>
        <a:lstStyle/>
        <a:p>
          <a:endParaRPr lang="pt-BR" sz="2800"/>
        </a:p>
      </dgm:t>
    </dgm:pt>
    <dgm:pt modelId="{14650676-8D63-4A6F-8EE7-511931385AC9}">
      <dgm:prSet phldrT="[Texto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6670" tIns="26670" rIns="26670" bIns="2667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Coordenação Geral de Vigilância das Violências e Acidentes (CGVIVA)</a:t>
          </a:r>
        </a:p>
      </dgm:t>
    </dgm:pt>
    <dgm:pt modelId="{D4EC5801-B66B-4EBE-8232-1DDCBD2205F7}" type="parTrans" cxnId="{654BF680-C9B1-4511-93B5-30FB4F58574A}">
      <dgm:prSet/>
      <dgm:spPr/>
      <dgm:t>
        <a:bodyPr/>
        <a:lstStyle/>
        <a:p>
          <a:endParaRPr lang="pt-BR" sz="2400"/>
        </a:p>
      </dgm:t>
    </dgm:pt>
    <dgm:pt modelId="{5F465502-A1BB-463C-B081-7BE6BE48BB2B}" type="sibTrans" cxnId="{654BF680-C9B1-4511-93B5-30FB4F58574A}">
      <dgm:prSet/>
      <dgm:spPr/>
      <dgm:t>
        <a:bodyPr/>
        <a:lstStyle/>
        <a:p>
          <a:endParaRPr lang="pt-BR" sz="2400"/>
        </a:p>
      </dgm:t>
    </dgm:pt>
    <dgm:pt modelId="{D9EC6B39-86A6-429C-B030-57808F5647A0}" type="pres">
      <dgm:prSet presAssocID="{3AA37068-0D56-4C68-9AE0-8ACBFE246D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BD7CFA-E824-4B7B-87BA-0E94361A5FE5}" type="pres">
      <dgm:prSet presAssocID="{F49A7549-783A-4629-ACF7-969E2D29E09C}" presName="hierRoot1" presStyleCnt="0"/>
      <dgm:spPr/>
    </dgm:pt>
    <dgm:pt modelId="{AA2F7D77-05C6-4D3B-AFF1-AC4BE43F73A7}" type="pres">
      <dgm:prSet presAssocID="{F49A7549-783A-4629-ACF7-969E2D29E09C}" presName="composite" presStyleCnt="0"/>
      <dgm:spPr/>
    </dgm:pt>
    <dgm:pt modelId="{0309AE9C-8F5B-421D-B9EF-3290B8051462}" type="pres">
      <dgm:prSet presAssocID="{F49A7549-783A-4629-ACF7-969E2D29E09C}" presName="background" presStyleLbl="node0" presStyleIdx="0" presStyleCnt="1"/>
      <dgm:spPr/>
    </dgm:pt>
    <dgm:pt modelId="{830756E0-6B0C-43EA-810A-32FA3C63A81A}" type="pres">
      <dgm:prSet presAssocID="{F49A7549-783A-4629-ACF7-969E2D29E09C}" presName="text" presStyleLbl="fgAcc0" presStyleIdx="0" presStyleCnt="1" custScaleX="131551" custScaleY="71103">
        <dgm:presLayoutVars>
          <dgm:chPref val="3"/>
        </dgm:presLayoutVars>
      </dgm:prSet>
      <dgm:spPr/>
    </dgm:pt>
    <dgm:pt modelId="{B3AD8A4F-2E92-41F7-B2FF-C846841AB5D1}" type="pres">
      <dgm:prSet presAssocID="{F49A7549-783A-4629-ACF7-969E2D29E09C}" presName="hierChild2" presStyleCnt="0"/>
      <dgm:spPr/>
    </dgm:pt>
    <dgm:pt modelId="{4408C2FE-7C4A-46E2-8626-5E835E1F730B}" type="pres">
      <dgm:prSet presAssocID="{0BF4E481-1F88-4F6A-97BF-B0801A6376B6}" presName="Name10" presStyleLbl="parChTrans1D2" presStyleIdx="0" presStyleCnt="1"/>
      <dgm:spPr/>
    </dgm:pt>
    <dgm:pt modelId="{29F68C65-0AEF-4A0E-B532-32447E974A6C}" type="pres">
      <dgm:prSet presAssocID="{FC298010-A620-42A5-A1E1-48720BAF4C54}" presName="hierRoot2" presStyleCnt="0"/>
      <dgm:spPr/>
    </dgm:pt>
    <dgm:pt modelId="{B5032A1F-84E3-48C4-9A50-6307F51EBCAC}" type="pres">
      <dgm:prSet presAssocID="{FC298010-A620-42A5-A1E1-48720BAF4C54}" presName="composite2" presStyleCnt="0"/>
      <dgm:spPr/>
    </dgm:pt>
    <dgm:pt modelId="{268A9940-9F18-4330-BA91-669DF1FCACEA}" type="pres">
      <dgm:prSet presAssocID="{FC298010-A620-42A5-A1E1-48720BAF4C54}" presName="background2" presStyleLbl="node2" presStyleIdx="0" presStyleCnt="1"/>
      <dgm:spPr/>
    </dgm:pt>
    <dgm:pt modelId="{01051C28-5A24-4CEE-9E79-DFA31A8560F2}" type="pres">
      <dgm:prSet presAssocID="{FC298010-A620-42A5-A1E1-48720BAF4C54}" presName="text2" presStyleLbl="fgAcc2" presStyleIdx="0" presStyleCnt="1" custScaleX="131551" custScaleY="71103">
        <dgm:presLayoutVars>
          <dgm:chPref val="3"/>
        </dgm:presLayoutVars>
      </dgm:prSet>
      <dgm:spPr/>
    </dgm:pt>
    <dgm:pt modelId="{26D9D23F-7A21-452F-ADE4-709A0E74FE3E}" type="pres">
      <dgm:prSet presAssocID="{FC298010-A620-42A5-A1E1-48720BAF4C54}" presName="hierChild3" presStyleCnt="0"/>
      <dgm:spPr/>
    </dgm:pt>
    <dgm:pt modelId="{B63F4FB7-CB71-4BAA-A9D9-7CA45C9C7BDB}" type="pres">
      <dgm:prSet presAssocID="{FC45FBFA-F654-4449-9F82-F7144DF4000E}" presName="Name17" presStyleLbl="parChTrans1D3" presStyleIdx="0" presStyleCnt="1"/>
      <dgm:spPr/>
    </dgm:pt>
    <dgm:pt modelId="{949E4F71-96CA-44E3-AD22-AE09AD36643C}" type="pres">
      <dgm:prSet presAssocID="{D2E19A58-EF3D-4C35-9B65-E66B477A7099}" presName="hierRoot3" presStyleCnt="0"/>
      <dgm:spPr/>
    </dgm:pt>
    <dgm:pt modelId="{9B408994-9019-4373-8389-087E12C8BAD6}" type="pres">
      <dgm:prSet presAssocID="{D2E19A58-EF3D-4C35-9B65-E66B477A7099}" presName="composite3" presStyleCnt="0"/>
      <dgm:spPr/>
    </dgm:pt>
    <dgm:pt modelId="{5658E254-D904-46E5-9747-5894BBEF8582}" type="pres">
      <dgm:prSet presAssocID="{D2E19A58-EF3D-4C35-9B65-E66B477A7099}" presName="background3" presStyleLbl="node3" presStyleIdx="0" presStyleCnt="1"/>
      <dgm:spPr/>
    </dgm:pt>
    <dgm:pt modelId="{F011A295-3C75-4C67-A845-D0B3C5976CF1}" type="pres">
      <dgm:prSet presAssocID="{D2E19A58-EF3D-4C35-9B65-E66B477A7099}" presName="text3" presStyleLbl="fgAcc3" presStyleIdx="0" presStyleCnt="1" custScaleX="143252" custScaleY="71103">
        <dgm:presLayoutVars>
          <dgm:chPref val="3"/>
        </dgm:presLayoutVars>
      </dgm:prSet>
      <dgm:spPr/>
    </dgm:pt>
    <dgm:pt modelId="{0FAD70BC-A9F2-4110-B819-DC04A18C305B}" type="pres">
      <dgm:prSet presAssocID="{D2E19A58-EF3D-4C35-9B65-E66B477A7099}" presName="hierChild4" presStyleCnt="0"/>
      <dgm:spPr/>
    </dgm:pt>
    <dgm:pt modelId="{DFB36E09-DA42-46C8-85C0-A8698A23DD07}" type="pres">
      <dgm:prSet presAssocID="{B02720B7-16B2-47E4-8C0A-C7E10B522D36}" presName="Name23" presStyleLbl="parChTrans1D4" presStyleIdx="0" presStyleCnt="3"/>
      <dgm:spPr/>
    </dgm:pt>
    <dgm:pt modelId="{08608B40-7CD4-41DC-9CE8-41CB4FA40241}" type="pres">
      <dgm:prSet presAssocID="{F22DA700-B6DD-409A-969C-97AA68B2EF9D}" presName="hierRoot4" presStyleCnt="0"/>
      <dgm:spPr/>
    </dgm:pt>
    <dgm:pt modelId="{08A39A07-1F3D-4D0C-AD6C-32667DBC160D}" type="pres">
      <dgm:prSet presAssocID="{F22DA700-B6DD-409A-969C-97AA68B2EF9D}" presName="composite4" presStyleCnt="0"/>
      <dgm:spPr/>
    </dgm:pt>
    <dgm:pt modelId="{6AE3D800-E8D6-46E1-AEF0-A369B283BFFD}" type="pres">
      <dgm:prSet presAssocID="{F22DA700-B6DD-409A-969C-97AA68B2EF9D}" presName="background4" presStyleLbl="node4" presStyleIdx="0" presStyleCnt="3"/>
      <dgm:spPr/>
    </dgm:pt>
    <dgm:pt modelId="{0D4AB4F2-E335-44E8-9594-B23399EB64EC}" type="pres">
      <dgm:prSet presAssocID="{F22DA700-B6DD-409A-969C-97AA68B2EF9D}" presName="text4" presStyleLbl="fgAcc4" presStyleIdx="0" presStyleCnt="3" custScaleY="67757">
        <dgm:presLayoutVars>
          <dgm:chPref val="3"/>
        </dgm:presLayoutVars>
      </dgm:prSet>
      <dgm:spPr/>
    </dgm:pt>
    <dgm:pt modelId="{935265AC-3FB2-43C6-AEE7-596573DABE96}" type="pres">
      <dgm:prSet presAssocID="{F22DA700-B6DD-409A-969C-97AA68B2EF9D}" presName="hierChild5" presStyleCnt="0"/>
      <dgm:spPr/>
    </dgm:pt>
    <dgm:pt modelId="{42365303-FEBB-41F1-9126-7CBA88715159}" type="pres">
      <dgm:prSet presAssocID="{D4EC5801-B66B-4EBE-8232-1DDCBD2205F7}" presName="Name23" presStyleLbl="parChTrans1D4" presStyleIdx="1" presStyleCnt="3"/>
      <dgm:spPr/>
    </dgm:pt>
    <dgm:pt modelId="{03A9BBC7-985C-4FB9-AD1A-0958F72CA371}" type="pres">
      <dgm:prSet presAssocID="{14650676-8D63-4A6F-8EE7-511931385AC9}" presName="hierRoot4" presStyleCnt="0"/>
      <dgm:spPr/>
    </dgm:pt>
    <dgm:pt modelId="{C830814E-4FF6-4D7F-8AD0-40A5C1A4F380}" type="pres">
      <dgm:prSet presAssocID="{14650676-8D63-4A6F-8EE7-511931385AC9}" presName="composite4" presStyleCnt="0"/>
      <dgm:spPr/>
    </dgm:pt>
    <dgm:pt modelId="{89C872ED-010C-4C0A-B24F-77571D26575E}" type="pres">
      <dgm:prSet presAssocID="{14650676-8D63-4A6F-8EE7-511931385AC9}" presName="background4" presStyleLbl="node4" presStyleIdx="1" presStyleCnt="3"/>
      <dgm:spPr/>
    </dgm:pt>
    <dgm:pt modelId="{9FC3E901-F40B-40C7-BC30-2F21EDDCE70E}" type="pres">
      <dgm:prSet presAssocID="{14650676-8D63-4A6F-8EE7-511931385AC9}" presName="text4" presStyleLbl="fgAcc4" presStyleIdx="1" presStyleCnt="3" custScaleY="67757">
        <dgm:presLayoutVars>
          <dgm:chPref val="3"/>
        </dgm:presLayoutVars>
      </dgm:prSet>
      <dgm:spPr/>
    </dgm:pt>
    <dgm:pt modelId="{5BF22841-D721-4D54-8A40-023C4BFDB521}" type="pres">
      <dgm:prSet presAssocID="{14650676-8D63-4A6F-8EE7-511931385AC9}" presName="hierChild5" presStyleCnt="0"/>
      <dgm:spPr/>
    </dgm:pt>
    <dgm:pt modelId="{1B6B4F56-8D76-4119-8312-6A1131D275A4}" type="pres">
      <dgm:prSet presAssocID="{4FE73F7C-B1D6-4046-96B4-C69D82B6AF5D}" presName="Name23" presStyleLbl="parChTrans1D4" presStyleIdx="2" presStyleCnt="3"/>
      <dgm:spPr/>
    </dgm:pt>
    <dgm:pt modelId="{FD9F98FE-A46E-49A8-8C80-8239C6F5C011}" type="pres">
      <dgm:prSet presAssocID="{E95E1298-96A4-48CD-924A-230CA8E95A33}" presName="hierRoot4" presStyleCnt="0"/>
      <dgm:spPr/>
    </dgm:pt>
    <dgm:pt modelId="{EACFCEE4-53E9-43FE-BF47-CDA12ADDBA63}" type="pres">
      <dgm:prSet presAssocID="{E95E1298-96A4-48CD-924A-230CA8E95A33}" presName="composite4" presStyleCnt="0"/>
      <dgm:spPr/>
    </dgm:pt>
    <dgm:pt modelId="{389DF8DE-FCF3-4B6B-92E1-1EB55AF81136}" type="pres">
      <dgm:prSet presAssocID="{E95E1298-96A4-48CD-924A-230CA8E95A33}" presName="background4" presStyleLbl="node4" presStyleIdx="2" presStyleCnt="3"/>
      <dgm:spPr/>
    </dgm:pt>
    <dgm:pt modelId="{9EB7D91D-5003-459B-97A5-E648DE116CA9}" type="pres">
      <dgm:prSet presAssocID="{E95E1298-96A4-48CD-924A-230CA8E95A33}" presName="text4" presStyleLbl="fgAcc4" presStyleIdx="2" presStyleCnt="3" custScaleY="67757">
        <dgm:presLayoutVars>
          <dgm:chPref val="3"/>
        </dgm:presLayoutVars>
      </dgm:prSet>
      <dgm:spPr>
        <a:xfrm>
          <a:off x="1795218" y="2974878"/>
          <a:ext cx="1031523" cy="655017"/>
        </a:xfrm>
        <a:prstGeom prst="roundRect">
          <a:avLst>
            <a:gd name="adj" fmla="val 10000"/>
          </a:avLst>
        </a:prstGeom>
      </dgm:spPr>
    </dgm:pt>
    <dgm:pt modelId="{AF5E8565-4B7C-4431-9AA0-02EF8B43A53A}" type="pres">
      <dgm:prSet presAssocID="{E95E1298-96A4-48CD-924A-230CA8E95A33}" presName="hierChild5" presStyleCnt="0"/>
      <dgm:spPr/>
    </dgm:pt>
  </dgm:ptLst>
  <dgm:cxnLst>
    <dgm:cxn modelId="{848EFF02-4DEF-46D2-B137-266C6D940E9F}" srcId="{D2E19A58-EF3D-4C35-9B65-E66B477A7099}" destId="{F22DA700-B6DD-409A-969C-97AA68B2EF9D}" srcOrd="0" destOrd="0" parTransId="{B02720B7-16B2-47E4-8C0A-C7E10B522D36}" sibTransId="{893E028B-81E2-415B-8885-0B619D7B11FE}"/>
    <dgm:cxn modelId="{8F674503-7D43-48C7-A887-26450F536627}" type="presOf" srcId="{B02720B7-16B2-47E4-8C0A-C7E10B522D36}" destId="{DFB36E09-DA42-46C8-85C0-A8698A23DD07}" srcOrd="0" destOrd="0" presId="urn:microsoft.com/office/officeart/2005/8/layout/hierarchy1"/>
    <dgm:cxn modelId="{968DDF0B-5985-4DC0-85AA-DDB63F6A1034}" type="presOf" srcId="{D2E19A58-EF3D-4C35-9B65-E66B477A7099}" destId="{F011A295-3C75-4C67-A845-D0B3C5976CF1}" srcOrd="0" destOrd="0" presId="urn:microsoft.com/office/officeart/2005/8/layout/hierarchy1"/>
    <dgm:cxn modelId="{434D722C-0CED-4D08-A963-84ED3524D594}" srcId="{D2E19A58-EF3D-4C35-9B65-E66B477A7099}" destId="{E95E1298-96A4-48CD-924A-230CA8E95A33}" srcOrd="2" destOrd="0" parTransId="{4FE73F7C-B1D6-4046-96B4-C69D82B6AF5D}" sibTransId="{DFC5220F-77D2-463C-AF89-7B96A248BE38}"/>
    <dgm:cxn modelId="{2B38BF39-4595-440D-828D-0B490FBE500D}" type="presOf" srcId="{3AA37068-0D56-4C68-9AE0-8ACBFE246DA1}" destId="{D9EC6B39-86A6-429C-B030-57808F5647A0}" srcOrd="0" destOrd="0" presId="urn:microsoft.com/office/officeart/2005/8/layout/hierarchy1"/>
    <dgm:cxn modelId="{0ECFB766-5F1D-457C-8E2F-51664228B39C}" type="presOf" srcId="{F49A7549-783A-4629-ACF7-969E2D29E09C}" destId="{830756E0-6B0C-43EA-810A-32FA3C63A81A}" srcOrd="0" destOrd="0" presId="urn:microsoft.com/office/officeart/2005/8/layout/hierarchy1"/>
    <dgm:cxn modelId="{87A5AE4B-99F2-4A11-9C1F-E6F70EDBBFB6}" type="presOf" srcId="{F22DA700-B6DD-409A-969C-97AA68B2EF9D}" destId="{0D4AB4F2-E335-44E8-9594-B23399EB64EC}" srcOrd="0" destOrd="0" presId="urn:microsoft.com/office/officeart/2005/8/layout/hierarchy1"/>
    <dgm:cxn modelId="{213DBB6D-93F8-4583-8C5B-27D5F8F96D17}" type="presOf" srcId="{4FE73F7C-B1D6-4046-96B4-C69D82B6AF5D}" destId="{1B6B4F56-8D76-4119-8312-6A1131D275A4}" srcOrd="0" destOrd="0" presId="urn:microsoft.com/office/officeart/2005/8/layout/hierarchy1"/>
    <dgm:cxn modelId="{1CD8C250-D384-428A-B298-D908574EBB0C}" srcId="{3AA37068-0D56-4C68-9AE0-8ACBFE246DA1}" destId="{F49A7549-783A-4629-ACF7-969E2D29E09C}" srcOrd="0" destOrd="0" parTransId="{37EF9EAA-E47A-40CA-9493-C8B75F0B67C2}" sibTransId="{E847C7B9-A194-4FAC-BC98-E9724479D3B6}"/>
    <dgm:cxn modelId="{654BF680-C9B1-4511-93B5-30FB4F58574A}" srcId="{D2E19A58-EF3D-4C35-9B65-E66B477A7099}" destId="{14650676-8D63-4A6F-8EE7-511931385AC9}" srcOrd="1" destOrd="0" parTransId="{D4EC5801-B66B-4EBE-8232-1DDCBD2205F7}" sibTransId="{5F465502-A1BB-463C-B081-7BE6BE48BB2B}"/>
    <dgm:cxn modelId="{FBABA28C-A471-4B41-B5F0-5001E4BFC7E1}" type="presOf" srcId="{E95E1298-96A4-48CD-924A-230CA8E95A33}" destId="{9EB7D91D-5003-459B-97A5-E648DE116CA9}" srcOrd="0" destOrd="0" presId="urn:microsoft.com/office/officeart/2005/8/layout/hierarchy1"/>
    <dgm:cxn modelId="{C7412D98-0125-484C-B2A4-EF18473FF11C}" type="presOf" srcId="{0BF4E481-1F88-4F6A-97BF-B0801A6376B6}" destId="{4408C2FE-7C4A-46E2-8626-5E835E1F730B}" srcOrd="0" destOrd="0" presId="urn:microsoft.com/office/officeart/2005/8/layout/hierarchy1"/>
    <dgm:cxn modelId="{198E60A6-2F20-409C-9172-11BF4A7AECEB}" type="presOf" srcId="{D4EC5801-B66B-4EBE-8232-1DDCBD2205F7}" destId="{42365303-FEBB-41F1-9126-7CBA88715159}" srcOrd="0" destOrd="0" presId="urn:microsoft.com/office/officeart/2005/8/layout/hierarchy1"/>
    <dgm:cxn modelId="{1A5F5CAD-12FF-48E5-AEB4-375CF1664CBE}" type="presOf" srcId="{FC298010-A620-42A5-A1E1-48720BAF4C54}" destId="{01051C28-5A24-4CEE-9E79-DFA31A8560F2}" srcOrd="0" destOrd="0" presId="urn:microsoft.com/office/officeart/2005/8/layout/hierarchy1"/>
    <dgm:cxn modelId="{1C4195B7-BAE0-4C60-BA20-A0E18C59E893}" type="presOf" srcId="{14650676-8D63-4A6F-8EE7-511931385AC9}" destId="{9FC3E901-F40B-40C7-BC30-2F21EDDCE70E}" srcOrd="0" destOrd="0" presId="urn:microsoft.com/office/officeart/2005/8/layout/hierarchy1"/>
    <dgm:cxn modelId="{7135F2CC-D7B7-44EB-9442-E5F412079600}" srcId="{F49A7549-783A-4629-ACF7-969E2D29E09C}" destId="{FC298010-A620-42A5-A1E1-48720BAF4C54}" srcOrd="0" destOrd="0" parTransId="{0BF4E481-1F88-4F6A-97BF-B0801A6376B6}" sibTransId="{9911E61F-FD17-4B02-8300-AE704B9CA7A8}"/>
    <dgm:cxn modelId="{BDF9F8D7-24EB-4A58-886D-C46F321645F2}" type="presOf" srcId="{FC45FBFA-F654-4449-9F82-F7144DF4000E}" destId="{B63F4FB7-CB71-4BAA-A9D9-7CA45C9C7BDB}" srcOrd="0" destOrd="0" presId="urn:microsoft.com/office/officeart/2005/8/layout/hierarchy1"/>
    <dgm:cxn modelId="{206835E7-A3E2-44EB-AFF3-87E9A4A7BCF4}" srcId="{FC298010-A620-42A5-A1E1-48720BAF4C54}" destId="{D2E19A58-EF3D-4C35-9B65-E66B477A7099}" srcOrd="0" destOrd="0" parTransId="{FC45FBFA-F654-4449-9F82-F7144DF4000E}" sibTransId="{7014B2E0-9DF9-4C84-8EEF-42221140AD71}"/>
    <dgm:cxn modelId="{4CC1EF76-500A-432B-A972-ABE197ACBE73}" type="presParOf" srcId="{D9EC6B39-86A6-429C-B030-57808F5647A0}" destId="{09BD7CFA-E824-4B7B-87BA-0E94361A5FE5}" srcOrd="0" destOrd="0" presId="urn:microsoft.com/office/officeart/2005/8/layout/hierarchy1"/>
    <dgm:cxn modelId="{BB7274C8-D4BB-47B0-A5F0-1B59628E3D72}" type="presParOf" srcId="{09BD7CFA-E824-4B7B-87BA-0E94361A5FE5}" destId="{AA2F7D77-05C6-4D3B-AFF1-AC4BE43F73A7}" srcOrd="0" destOrd="0" presId="urn:microsoft.com/office/officeart/2005/8/layout/hierarchy1"/>
    <dgm:cxn modelId="{82603846-AB0E-4898-B78B-8A0729454864}" type="presParOf" srcId="{AA2F7D77-05C6-4D3B-AFF1-AC4BE43F73A7}" destId="{0309AE9C-8F5B-421D-B9EF-3290B8051462}" srcOrd="0" destOrd="0" presId="urn:microsoft.com/office/officeart/2005/8/layout/hierarchy1"/>
    <dgm:cxn modelId="{29E7B729-2CA9-4916-81EB-7F53DE407659}" type="presParOf" srcId="{AA2F7D77-05C6-4D3B-AFF1-AC4BE43F73A7}" destId="{830756E0-6B0C-43EA-810A-32FA3C63A81A}" srcOrd="1" destOrd="0" presId="urn:microsoft.com/office/officeart/2005/8/layout/hierarchy1"/>
    <dgm:cxn modelId="{624EA02A-215D-44CC-A4B9-645259CD2F28}" type="presParOf" srcId="{09BD7CFA-E824-4B7B-87BA-0E94361A5FE5}" destId="{B3AD8A4F-2E92-41F7-B2FF-C846841AB5D1}" srcOrd="1" destOrd="0" presId="urn:microsoft.com/office/officeart/2005/8/layout/hierarchy1"/>
    <dgm:cxn modelId="{7557C269-6C8D-4C27-BAFD-C7F42B9A2BC8}" type="presParOf" srcId="{B3AD8A4F-2E92-41F7-B2FF-C846841AB5D1}" destId="{4408C2FE-7C4A-46E2-8626-5E835E1F730B}" srcOrd="0" destOrd="0" presId="urn:microsoft.com/office/officeart/2005/8/layout/hierarchy1"/>
    <dgm:cxn modelId="{7DE4A804-AF83-4045-AE85-9B935B456B0C}" type="presParOf" srcId="{B3AD8A4F-2E92-41F7-B2FF-C846841AB5D1}" destId="{29F68C65-0AEF-4A0E-B532-32447E974A6C}" srcOrd="1" destOrd="0" presId="urn:microsoft.com/office/officeart/2005/8/layout/hierarchy1"/>
    <dgm:cxn modelId="{A9E23DC1-D90B-4420-BA53-0DDB6845740C}" type="presParOf" srcId="{29F68C65-0AEF-4A0E-B532-32447E974A6C}" destId="{B5032A1F-84E3-48C4-9A50-6307F51EBCAC}" srcOrd="0" destOrd="0" presId="urn:microsoft.com/office/officeart/2005/8/layout/hierarchy1"/>
    <dgm:cxn modelId="{CD6FD3CA-4050-4279-B153-1FE55290F3A2}" type="presParOf" srcId="{B5032A1F-84E3-48C4-9A50-6307F51EBCAC}" destId="{268A9940-9F18-4330-BA91-669DF1FCACEA}" srcOrd="0" destOrd="0" presId="urn:microsoft.com/office/officeart/2005/8/layout/hierarchy1"/>
    <dgm:cxn modelId="{A8468302-F4A8-4F0C-BDF3-485EEEF4A1C3}" type="presParOf" srcId="{B5032A1F-84E3-48C4-9A50-6307F51EBCAC}" destId="{01051C28-5A24-4CEE-9E79-DFA31A8560F2}" srcOrd="1" destOrd="0" presId="urn:microsoft.com/office/officeart/2005/8/layout/hierarchy1"/>
    <dgm:cxn modelId="{F1A2E493-0ADD-4EB6-A089-6E831DA62803}" type="presParOf" srcId="{29F68C65-0AEF-4A0E-B532-32447E974A6C}" destId="{26D9D23F-7A21-452F-ADE4-709A0E74FE3E}" srcOrd="1" destOrd="0" presId="urn:microsoft.com/office/officeart/2005/8/layout/hierarchy1"/>
    <dgm:cxn modelId="{CE371FD8-30A3-40AF-8836-96B6B5465A23}" type="presParOf" srcId="{26D9D23F-7A21-452F-ADE4-709A0E74FE3E}" destId="{B63F4FB7-CB71-4BAA-A9D9-7CA45C9C7BDB}" srcOrd="0" destOrd="0" presId="urn:microsoft.com/office/officeart/2005/8/layout/hierarchy1"/>
    <dgm:cxn modelId="{6CD9BB3F-AC10-48C1-9631-2810A7EA5A00}" type="presParOf" srcId="{26D9D23F-7A21-452F-ADE4-709A0E74FE3E}" destId="{949E4F71-96CA-44E3-AD22-AE09AD36643C}" srcOrd="1" destOrd="0" presId="urn:microsoft.com/office/officeart/2005/8/layout/hierarchy1"/>
    <dgm:cxn modelId="{57C5A0B2-AAA0-45A2-8BC1-551491493393}" type="presParOf" srcId="{949E4F71-96CA-44E3-AD22-AE09AD36643C}" destId="{9B408994-9019-4373-8389-087E12C8BAD6}" srcOrd="0" destOrd="0" presId="urn:microsoft.com/office/officeart/2005/8/layout/hierarchy1"/>
    <dgm:cxn modelId="{7A05B4E0-D5D6-4EFC-AC70-2B8AFE064D2B}" type="presParOf" srcId="{9B408994-9019-4373-8389-087E12C8BAD6}" destId="{5658E254-D904-46E5-9747-5894BBEF8582}" srcOrd="0" destOrd="0" presId="urn:microsoft.com/office/officeart/2005/8/layout/hierarchy1"/>
    <dgm:cxn modelId="{ACB2EF40-A11D-4527-BB11-82BA7B5799E3}" type="presParOf" srcId="{9B408994-9019-4373-8389-087E12C8BAD6}" destId="{F011A295-3C75-4C67-A845-D0B3C5976CF1}" srcOrd="1" destOrd="0" presId="urn:microsoft.com/office/officeart/2005/8/layout/hierarchy1"/>
    <dgm:cxn modelId="{090457C6-9B85-4307-97C1-A7210BCC21EE}" type="presParOf" srcId="{949E4F71-96CA-44E3-AD22-AE09AD36643C}" destId="{0FAD70BC-A9F2-4110-B819-DC04A18C305B}" srcOrd="1" destOrd="0" presId="urn:microsoft.com/office/officeart/2005/8/layout/hierarchy1"/>
    <dgm:cxn modelId="{FF2E257A-91DF-4EE8-AA1C-E4993F33DC7D}" type="presParOf" srcId="{0FAD70BC-A9F2-4110-B819-DC04A18C305B}" destId="{DFB36E09-DA42-46C8-85C0-A8698A23DD07}" srcOrd="0" destOrd="0" presId="urn:microsoft.com/office/officeart/2005/8/layout/hierarchy1"/>
    <dgm:cxn modelId="{E1B89D60-E0C0-48CF-A7EB-50065CEB562C}" type="presParOf" srcId="{0FAD70BC-A9F2-4110-B819-DC04A18C305B}" destId="{08608B40-7CD4-41DC-9CE8-41CB4FA40241}" srcOrd="1" destOrd="0" presId="urn:microsoft.com/office/officeart/2005/8/layout/hierarchy1"/>
    <dgm:cxn modelId="{A75DA25C-A260-4DBB-A804-8C89F0CD3F0A}" type="presParOf" srcId="{08608B40-7CD4-41DC-9CE8-41CB4FA40241}" destId="{08A39A07-1F3D-4D0C-AD6C-32667DBC160D}" srcOrd="0" destOrd="0" presId="urn:microsoft.com/office/officeart/2005/8/layout/hierarchy1"/>
    <dgm:cxn modelId="{F97B2CF1-CE73-4777-B8B9-65CBBCF02E3D}" type="presParOf" srcId="{08A39A07-1F3D-4D0C-AD6C-32667DBC160D}" destId="{6AE3D800-E8D6-46E1-AEF0-A369B283BFFD}" srcOrd="0" destOrd="0" presId="urn:microsoft.com/office/officeart/2005/8/layout/hierarchy1"/>
    <dgm:cxn modelId="{D9729AA1-0CD7-463E-B46E-6DFC99CB6FDF}" type="presParOf" srcId="{08A39A07-1F3D-4D0C-AD6C-32667DBC160D}" destId="{0D4AB4F2-E335-44E8-9594-B23399EB64EC}" srcOrd="1" destOrd="0" presId="urn:microsoft.com/office/officeart/2005/8/layout/hierarchy1"/>
    <dgm:cxn modelId="{D8A25CA0-9889-476E-B0CB-6931E5352C4B}" type="presParOf" srcId="{08608B40-7CD4-41DC-9CE8-41CB4FA40241}" destId="{935265AC-3FB2-43C6-AEE7-596573DABE96}" srcOrd="1" destOrd="0" presId="urn:microsoft.com/office/officeart/2005/8/layout/hierarchy1"/>
    <dgm:cxn modelId="{DB003B56-688C-4414-AC9F-85FB5455F194}" type="presParOf" srcId="{0FAD70BC-A9F2-4110-B819-DC04A18C305B}" destId="{42365303-FEBB-41F1-9126-7CBA88715159}" srcOrd="2" destOrd="0" presId="urn:microsoft.com/office/officeart/2005/8/layout/hierarchy1"/>
    <dgm:cxn modelId="{0D58A50E-40C6-4D83-8C58-074249DBD3B7}" type="presParOf" srcId="{0FAD70BC-A9F2-4110-B819-DC04A18C305B}" destId="{03A9BBC7-985C-4FB9-AD1A-0958F72CA371}" srcOrd="3" destOrd="0" presId="urn:microsoft.com/office/officeart/2005/8/layout/hierarchy1"/>
    <dgm:cxn modelId="{2F35F660-C7B0-4BF7-B4C2-9AD78BE0584F}" type="presParOf" srcId="{03A9BBC7-985C-4FB9-AD1A-0958F72CA371}" destId="{C830814E-4FF6-4D7F-8AD0-40A5C1A4F380}" srcOrd="0" destOrd="0" presId="urn:microsoft.com/office/officeart/2005/8/layout/hierarchy1"/>
    <dgm:cxn modelId="{D07BC990-51C2-4AC4-9509-E5B05A589587}" type="presParOf" srcId="{C830814E-4FF6-4D7F-8AD0-40A5C1A4F380}" destId="{89C872ED-010C-4C0A-B24F-77571D26575E}" srcOrd="0" destOrd="0" presId="urn:microsoft.com/office/officeart/2005/8/layout/hierarchy1"/>
    <dgm:cxn modelId="{156E1DD7-436D-4A7F-9E00-FFEB109D731D}" type="presParOf" srcId="{C830814E-4FF6-4D7F-8AD0-40A5C1A4F380}" destId="{9FC3E901-F40B-40C7-BC30-2F21EDDCE70E}" srcOrd="1" destOrd="0" presId="urn:microsoft.com/office/officeart/2005/8/layout/hierarchy1"/>
    <dgm:cxn modelId="{AEF134C7-6839-4380-9341-016C49A8A0CF}" type="presParOf" srcId="{03A9BBC7-985C-4FB9-AD1A-0958F72CA371}" destId="{5BF22841-D721-4D54-8A40-023C4BFDB521}" srcOrd="1" destOrd="0" presId="urn:microsoft.com/office/officeart/2005/8/layout/hierarchy1"/>
    <dgm:cxn modelId="{0EDFAF6B-0C8A-477F-9E57-0BB6FBC14F81}" type="presParOf" srcId="{0FAD70BC-A9F2-4110-B819-DC04A18C305B}" destId="{1B6B4F56-8D76-4119-8312-6A1131D275A4}" srcOrd="4" destOrd="0" presId="urn:microsoft.com/office/officeart/2005/8/layout/hierarchy1"/>
    <dgm:cxn modelId="{B0C984DB-6467-4834-BE3D-DF795A5238F6}" type="presParOf" srcId="{0FAD70BC-A9F2-4110-B819-DC04A18C305B}" destId="{FD9F98FE-A46E-49A8-8C80-8239C6F5C011}" srcOrd="5" destOrd="0" presId="urn:microsoft.com/office/officeart/2005/8/layout/hierarchy1"/>
    <dgm:cxn modelId="{3073BAD0-1B3D-4DB1-8B3E-0E9CF0B92072}" type="presParOf" srcId="{FD9F98FE-A46E-49A8-8C80-8239C6F5C011}" destId="{EACFCEE4-53E9-43FE-BF47-CDA12ADDBA63}" srcOrd="0" destOrd="0" presId="urn:microsoft.com/office/officeart/2005/8/layout/hierarchy1"/>
    <dgm:cxn modelId="{767CC8EC-DC45-4A53-9F28-DDE51176F477}" type="presParOf" srcId="{EACFCEE4-53E9-43FE-BF47-CDA12ADDBA63}" destId="{389DF8DE-FCF3-4B6B-92E1-1EB55AF81136}" srcOrd="0" destOrd="0" presId="urn:microsoft.com/office/officeart/2005/8/layout/hierarchy1"/>
    <dgm:cxn modelId="{D274D991-D479-405C-82A5-81D9164AF1FC}" type="presParOf" srcId="{EACFCEE4-53E9-43FE-BF47-CDA12ADDBA63}" destId="{9EB7D91D-5003-459B-97A5-E648DE116CA9}" srcOrd="1" destOrd="0" presId="urn:microsoft.com/office/officeart/2005/8/layout/hierarchy1"/>
    <dgm:cxn modelId="{BC467D23-D113-4A1C-A29F-A5A0B9778DE6}" type="presParOf" srcId="{FD9F98FE-A46E-49A8-8C80-8239C6F5C011}" destId="{AF5E8565-4B7C-4431-9AA0-02EF8B43A5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7FB2EB-803A-490C-8C63-FD1A17BF38C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4E9BE5-177F-4EE5-B9F5-C0B92EC6B7A8}" type="pres">
      <dgm:prSet presAssocID="{A17FB2EB-803A-490C-8C63-FD1A17BF38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155F446-36DA-4FCB-9B12-25430636E715}" type="presOf" srcId="{A17FB2EB-803A-490C-8C63-FD1A17BF38C2}" destId="{264E9BE5-177F-4EE5-B9F5-C0B92EC6B7A8}" srcOrd="0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22980-0927-4EFB-82C7-D9457967B8F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C92A38-091B-4A53-88D5-F44A90FD2389}">
      <dgm:prSet phldrT="[Texto]"/>
      <dgm:spPr/>
      <dgm:t>
        <a:bodyPr/>
        <a:lstStyle/>
        <a:p>
          <a:pPr algn="ctr"/>
          <a:r>
            <a:rPr lang="pt-BR">
              <a:latin typeface="Montserrat"/>
            </a:rPr>
            <a:t>DESEMPENHO</a:t>
          </a:r>
          <a:r>
            <a:rPr lang="pt-BR"/>
            <a:t> DO SISTEMA NACIONAL DE SAÚDE</a:t>
          </a:r>
        </a:p>
      </dgm:t>
    </dgm:pt>
    <dgm:pt modelId="{B541E517-F9AD-44B6-B187-932E72B27A9A}" type="parTrans" cxnId="{9018CFCC-6FBA-4BF0-8C59-F745AB61E0B9}">
      <dgm:prSet/>
      <dgm:spPr/>
      <dgm:t>
        <a:bodyPr/>
        <a:lstStyle/>
        <a:p>
          <a:endParaRPr lang="pt-BR"/>
        </a:p>
      </dgm:t>
    </dgm:pt>
    <dgm:pt modelId="{5DC5748D-C01E-431B-BBA3-4572873D66A5}" type="sibTrans" cxnId="{9018CFCC-6FBA-4BF0-8C59-F745AB61E0B9}">
      <dgm:prSet/>
      <dgm:spPr/>
      <dgm:t>
        <a:bodyPr/>
        <a:lstStyle/>
        <a:p>
          <a:endParaRPr lang="pt-BR"/>
        </a:p>
      </dgm:t>
    </dgm:pt>
    <dgm:pt modelId="{B5A245DE-36E8-40BB-BAD9-9732357797F0}">
      <dgm:prSet phldrT="[Texto]"/>
      <dgm:spPr/>
      <dgm:t>
        <a:bodyPr/>
        <a:lstStyle/>
        <a:p>
          <a:pPr rtl="0"/>
          <a:r>
            <a:rPr lang="pt-BR"/>
            <a:t>VIGILÂNCIA DAS DOENÇAS E AGRAVOS </a:t>
          </a:r>
          <a:r>
            <a:rPr lang="pt-BR">
              <a:latin typeface="Montserrat"/>
            </a:rPr>
            <a:t>À SAÚDE</a:t>
          </a:r>
          <a:r>
            <a:rPr lang="pt-BR"/>
            <a:t> E FATORES DE RISCO ASSOCIADOS</a:t>
          </a:r>
        </a:p>
      </dgm:t>
    </dgm:pt>
    <dgm:pt modelId="{C0CEA2C4-3200-4598-AD17-B3347415D22F}" type="parTrans" cxnId="{D78A61D4-099A-4ED8-A13D-C2CBC1394244}">
      <dgm:prSet/>
      <dgm:spPr/>
      <dgm:t>
        <a:bodyPr/>
        <a:lstStyle/>
        <a:p>
          <a:endParaRPr lang="pt-BR"/>
        </a:p>
      </dgm:t>
    </dgm:pt>
    <dgm:pt modelId="{67781C79-E428-4FCD-9CEF-3D5A40AECDCD}" type="sibTrans" cxnId="{D78A61D4-099A-4ED8-A13D-C2CBC1394244}">
      <dgm:prSet/>
      <dgm:spPr/>
      <dgm:t>
        <a:bodyPr/>
        <a:lstStyle/>
        <a:p>
          <a:endParaRPr lang="pt-BR"/>
        </a:p>
      </dgm:t>
    </dgm:pt>
    <dgm:pt modelId="{D5A3ABFD-390E-4819-A7C7-760BFD6C2465}">
      <dgm:prSet phldrT="[Texto]"/>
      <dgm:spPr/>
      <dgm:t>
        <a:bodyPr/>
        <a:lstStyle/>
        <a:p>
          <a:r>
            <a:rPr lang="pt-BR"/>
            <a:t>CONDIÇÕES DE SAÚDE</a:t>
          </a:r>
        </a:p>
      </dgm:t>
    </dgm:pt>
    <dgm:pt modelId="{19A408C7-E4CD-4F38-A99F-B81657ED2005}" type="parTrans" cxnId="{B977A981-EBEC-4758-B124-553B51F0FBBC}">
      <dgm:prSet/>
      <dgm:spPr/>
      <dgm:t>
        <a:bodyPr/>
        <a:lstStyle/>
        <a:p>
          <a:endParaRPr lang="pt-BR"/>
        </a:p>
      </dgm:t>
    </dgm:pt>
    <dgm:pt modelId="{B088559B-F17E-445B-9BC2-6A94418244C2}" type="sibTrans" cxnId="{B977A981-EBEC-4758-B124-553B51F0FBBC}">
      <dgm:prSet/>
      <dgm:spPr/>
      <dgm:t>
        <a:bodyPr/>
        <a:lstStyle/>
        <a:p>
          <a:endParaRPr lang="pt-BR"/>
        </a:p>
      </dgm:t>
    </dgm:pt>
    <dgm:pt modelId="{B655CB7E-BB29-4C5D-B703-243398DC79E1}" type="pres">
      <dgm:prSet presAssocID="{E5D22980-0927-4EFB-82C7-D9457967B8FF}" presName="cycle" presStyleCnt="0">
        <dgm:presLayoutVars>
          <dgm:dir/>
          <dgm:resizeHandles val="exact"/>
        </dgm:presLayoutVars>
      </dgm:prSet>
      <dgm:spPr/>
    </dgm:pt>
    <dgm:pt modelId="{F62B5BF9-35AA-4C69-BB45-356BD8A52B81}" type="pres">
      <dgm:prSet presAssocID="{4AC92A38-091B-4A53-88D5-F44A90FD2389}" presName="node" presStyleLbl="node1" presStyleIdx="0" presStyleCnt="3">
        <dgm:presLayoutVars>
          <dgm:bulletEnabled val="1"/>
        </dgm:presLayoutVars>
      </dgm:prSet>
      <dgm:spPr/>
    </dgm:pt>
    <dgm:pt modelId="{13C26C58-D09C-40F0-9C31-C29929891445}" type="pres">
      <dgm:prSet presAssocID="{5DC5748D-C01E-431B-BBA3-4572873D66A5}" presName="sibTrans" presStyleLbl="sibTrans2D1" presStyleIdx="0" presStyleCnt="3"/>
      <dgm:spPr/>
    </dgm:pt>
    <dgm:pt modelId="{F62AB34B-49A8-4909-BA76-4E9F4690884C}" type="pres">
      <dgm:prSet presAssocID="{5DC5748D-C01E-431B-BBA3-4572873D66A5}" presName="connectorText" presStyleLbl="sibTrans2D1" presStyleIdx="0" presStyleCnt="3"/>
      <dgm:spPr/>
    </dgm:pt>
    <dgm:pt modelId="{68E3E5E9-EB0C-447D-A359-4645F34E103B}" type="pres">
      <dgm:prSet presAssocID="{B5A245DE-36E8-40BB-BAD9-9732357797F0}" presName="node" presStyleLbl="node1" presStyleIdx="1" presStyleCnt="3">
        <dgm:presLayoutVars>
          <dgm:bulletEnabled val="1"/>
        </dgm:presLayoutVars>
      </dgm:prSet>
      <dgm:spPr/>
    </dgm:pt>
    <dgm:pt modelId="{88FC7688-8836-4D0E-B166-CA42FC186F2C}" type="pres">
      <dgm:prSet presAssocID="{67781C79-E428-4FCD-9CEF-3D5A40AECDCD}" presName="sibTrans" presStyleLbl="sibTrans2D1" presStyleIdx="1" presStyleCnt="3"/>
      <dgm:spPr/>
    </dgm:pt>
    <dgm:pt modelId="{C8F60E46-5A0B-478B-9B3D-48C728379B76}" type="pres">
      <dgm:prSet presAssocID="{67781C79-E428-4FCD-9CEF-3D5A40AECDCD}" presName="connectorText" presStyleLbl="sibTrans2D1" presStyleIdx="1" presStyleCnt="3"/>
      <dgm:spPr/>
    </dgm:pt>
    <dgm:pt modelId="{93C5DF09-4156-42FC-A169-CAF306FE151B}" type="pres">
      <dgm:prSet presAssocID="{D5A3ABFD-390E-4819-A7C7-760BFD6C2465}" presName="node" presStyleLbl="node1" presStyleIdx="2" presStyleCnt="3">
        <dgm:presLayoutVars>
          <dgm:bulletEnabled val="1"/>
        </dgm:presLayoutVars>
      </dgm:prSet>
      <dgm:spPr/>
    </dgm:pt>
    <dgm:pt modelId="{BFB661D2-FD0E-46D3-A78E-1DDFE4300CEB}" type="pres">
      <dgm:prSet presAssocID="{B088559B-F17E-445B-9BC2-6A94418244C2}" presName="sibTrans" presStyleLbl="sibTrans2D1" presStyleIdx="2" presStyleCnt="3"/>
      <dgm:spPr/>
    </dgm:pt>
    <dgm:pt modelId="{E41C4B2A-C261-49C0-BDD3-E5C96E33981F}" type="pres">
      <dgm:prSet presAssocID="{B088559B-F17E-445B-9BC2-6A94418244C2}" presName="connectorText" presStyleLbl="sibTrans2D1" presStyleIdx="2" presStyleCnt="3"/>
      <dgm:spPr/>
    </dgm:pt>
  </dgm:ptLst>
  <dgm:cxnLst>
    <dgm:cxn modelId="{A52AE239-E79F-456B-A222-9FE1DB5468BA}" type="presOf" srcId="{4AC92A38-091B-4A53-88D5-F44A90FD2389}" destId="{F62B5BF9-35AA-4C69-BB45-356BD8A52B81}" srcOrd="0" destOrd="0" presId="urn:microsoft.com/office/officeart/2005/8/layout/cycle2"/>
    <dgm:cxn modelId="{0628BF4D-9749-4644-AACD-FD8130D97298}" type="presOf" srcId="{67781C79-E428-4FCD-9CEF-3D5A40AECDCD}" destId="{C8F60E46-5A0B-478B-9B3D-48C728379B76}" srcOrd="1" destOrd="0" presId="urn:microsoft.com/office/officeart/2005/8/layout/cycle2"/>
    <dgm:cxn modelId="{8F255252-4590-4426-97AE-C7CA9AE027D3}" type="presOf" srcId="{D5A3ABFD-390E-4819-A7C7-760BFD6C2465}" destId="{93C5DF09-4156-42FC-A169-CAF306FE151B}" srcOrd="0" destOrd="0" presId="urn:microsoft.com/office/officeart/2005/8/layout/cycle2"/>
    <dgm:cxn modelId="{10DFC27B-09D8-4BF5-93A4-7F50A4E50FA0}" type="presOf" srcId="{B5A245DE-36E8-40BB-BAD9-9732357797F0}" destId="{68E3E5E9-EB0C-447D-A359-4645F34E103B}" srcOrd="0" destOrd="0" presId="urn:microsoft.com/office/officeart/2005/8/layout/cycle2"/>
    <dgm:cxn modelId="{B977A981-EBEC-4758-B124-553B51F0FBBC}" srcId="{E5D22980-0927-4EFB-82C7-D9457967B8FF}" destId="{D5A3ABFD-390E-4819-A7C7-760BFD6C2465}" srcOrd="2" destOrd="0" parTransId="{19A408C7-E4CD-4F38-A99F-B81657ED2005}" sibTransId="{B088559B-F17E-445B-9BC2-6A94418244C2}"/>
    <dgm:cxn modelId="{376374A2-A1A3-4312-8CD5-C43878FFE33F}" type="presOf" srcId="{5DC5748D-C01E-431B-BBA3-4572873D66A5}" destId="{13C26C58-D09C-40F0-9C31-C29929891445}" srcOrd="0" destOrd="0" presId="urn:microsoft.com/office/officeart/2005/8/layout/cycle2"/>
    <dgm:cxn modelId="{205528A8-96B8-449F-BD96-D1DA60816755}" type="presOf" srcId="{5DC5748D-C01E-431B-BBA3-4572873D66A5}" destId="{F62AB34B-49A8-4909-BA76-4E9F4690884C}" srcOrd="1" destOrd="0" presId="urn:microsoft.com/office/officeart/2005/8/layout/cycle2"/>
    <dgm:cxn modelId="{EFEEF5BB-347E-41CD-955C-CFA06E8612FA}" type="presOf" srcId="{67781C79-E428-4FCD-9CEF-3D5A40AECDCD}" destId="{88FC7688-8836-4D0E-B166-CA42FC186F2C}" srcOrd="0" destOrd="0" presId="urn:microsoft.com/office/officeart/2005/8/layout/cycle2"/>
    <dgm:cxn modelId="{5F820BC5-D36E-4EFF-908F-EBBF2DF3A669}" type="presOf" srcId="{B088559B-F17E-445B-9BC2-6A94418244C2}" destId="{E41C4B2A-C261-49C0-BDD3-E5C96E33981F}" srcOrd="1" destOrd="0" presId="urn:microsoft.com/office/officeart/2005/8/layout/cycle2"/>
    <dgm:cxn modelId="{9018CFCC-6FBA-4BF0-8C59-F745AB61E0B9}" srcId="{E5D22980-0927-4EFB-82C7-D9457967B8FF}" destId="{4AC92A38-091B-4A53-88D5-F44A90FD2389}" srcOrd="0" destOrd="0" parTransId="{B541E517-F9AD-44B6-B187-932E72B27A9A}" sibTransId="{5DC5748D-C01E-431B-BBA3-4572873D66A5}"/>
    <dgm:cxn modelId="{D78A61D4-099A-4ED8-A13D-C2CBC1394244}" srcId="{E5D22980-0927-4EFB-82C7-D9457967B8FF}" destId="{B5A245DE-36E8-40BB-BAD9-9732357797F0}" srcOrd="1" destOrd="0" parTransId="{C0CEA2C4-3200-4598-AD17-B3347415D22F}" sibTransId="{67781C79-E428-4FCD-9CEF-3D5A40AECDCD}"/>
    <dgm:cxn modelId="{DD65F3E2-182D-439D-8A53-28AF58B52737}" type="presOf" srcId="{B088559B-F17E-445B-9BC2-6A94418244C2}" destId="{BFB661D2-FD0E-46D3-A78E-1DDFE4300CEB}" srcOrd="0" destOrd="0" presId="urn:microsoft.com/office/officeart/2005/8/layout/cycle2"/>
    <dgm:cxn modelId="{7887E3FB-8906-4B12-91E1-AAB9D76280CA}" type="presOf" srcId="{E5D22980-0927-4EFB-82C7-D9457967B8FF}" destId="{B655CB7E-BB29-4C5D-B703-243398DC79E1}" srcOrd="0" destOrd="0" presId="urn:microsoft.com/office/officeart/2005/8/layout/cycle2"/>
    <dgm:cxn modelId="{44C993A0-EDC4-4FF7-A383-591EB4FAC8EF}" type="presParOf" srcId="{B655CB7E-BB29-4C5D-B703-243398DC79E1}" destId="{F62B5BF9-35AA-4C69-BB45-356BD8A52B81}" srcOrd="0" destOrd="0" presId="urn:microsoft.com/office/officeart/2005/8/layout/cycle2"/>
    <dgm:cxn modelId="{AD184DC7-75C4-4906-849E-7178866E7BC9}" type="presParOf" srcId="{B655CB7E-BB29-4C5D-B703-243398DC79E1}" destId="{13C26C58-D09C-40F0-9C31-C29929891445}" srcOrd="1" destOrd="0" presId="urn:microsoft.com/office/officeart/2005/8/layout/cycle2"/>
    <dgm:cxn modelId="{F55735D2-0935-4E30-B4EE-5CE7EB8E72D1}" type="presParOf" srcId="{13C26C58-D09C-40F0-9C31-C29929891445}" destId="{F62AB34B-49A8-4909-BA76-4E9F4690884C}" srcOrd="0" destOrd="0" presId="urn:microsoft.com/office/officeart/2005/8/layout/cycle2"/>
    <dgm:cxn modelId="{330829B4-6B45-4903-BF66-4B8557E0690D}" type="presParOf" srcId="{B655CB7E-BB29-4C5D-B703-243398DC79E1}" destId="{68E3E5E9-EB0C-447D-A359-4645F34E103B}" srcOrd="2" destOrd="0" presId="urn:microsoft.com/office/officeart/2005/8/layout/cycle2"/>
    <dgm:cxn modelId="{60370CCF-4DF3-4646-AE5C-9F47F9FF38B0}" type="presParOf" srcId="{B655CB7E-BB29-4C5D-B703-243398DC79E1}" destId="{88FC7688-8836-4D0E-B166-CA42FC186F2C}" srcOrd="3" destOrd="0" presId="urn:microsoft.com/office/officeart/2005/8/layout/cycle2"/>
    <dgm:cxn modelId="{69D6E1C2-BC6F-4A10-9C18-12237EA371AE}" type="presParOf" srcId="{88FC7688-8836-4D0E-B166-CA42FC186F2C}" destId="{C8F60E46-5A0B-478B-9B3D-48C728379B76}" srcOrd="0" destOrd="0" presId="urn:microsoft.com/office/officeart/2005/8/layout/cycle2"/>
    <dgm:cxn modelId="{8B5D6CEE-BC80-4427-96AF-016E1CDDF336}" type="presParOf" srcId="{B655CB7E-BB29-4C5D-B703-243398DC79E1}" destId="{93C5DF09-4156-42FC-A169-CAF306FE151B}" srcOrd="4" destOrd="0" presId="urn:microsoft.com/office/officeart/2005/8/layout/cycle2"/>
    <dgm:cxn modelId="{99A3EA28-0ECD-45F5-92E1-C93B90181E22}" type="presParOf" srcId="{B655CB7E-BB29-4C5D-B703-243398DC79E1}" destId="{BFB661D2-FD0E-46D3-A78E-1DDFE4300CEB}" srcOrd="5" destOrd="0" presId="urn:microsoft.com/office/officeart/2005/8/layout/cycle2"/>
    <dgm:cxn modelId="{15592294-C659-41CE-A24C-E3E91EEA4AFB}" type="presParOf" srcId="{BFB661D2-FD0E-46D3-A78E-1DDFE4300CEB}" destId="{E41C4B2A-C261-49C0-BDD3-E5C96E3398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B9BB33-7B9D-4E38-9D32-93FA0D7C746B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F692ECD-77B8-49C6-B1EF-07A8D061FBEE}">
      <dgm:prSet phldrT="[Texto]" custT="1"/>
      <dgm:spPr/>
      <dgm:t>
        <a:bodyPr/>
        <a:lstStyle/>
        <a:p>
          <a:pPr rtl="0"/>
          <a:r>
            <a:rPr lang="pt-BR" sz="900">
              <a:latin typeface="Montserrat"/>
            </a:rPr>
            <a:t>DELINEAMENTO</a:t>
          </a:r>
          <a:r>
            <a:rPr lang="pt-BR" sz="1000">
              <a:latin typeface="Montserrat"/>
            </a:rPr>
            <a:t> AMOSTRAL </a:t>
          </a:r>
          <a:endParaRPr lang="pt-BR" sz="1000"/>
        </a:p>
      </dgm:t>
    </dgm:pt>
    <dgm:pt modelId="{DF172DAD-DF30-4519-8168-D92ADCFD623B}" type="parTrans" cxnId="{660B12B2-AC39-4522-91EF-840E369678E1}">
      <dgm:prSet/>
      <dgm:spPr/>
      <dgm:t>
        <a:bodyPr/>
        <a:lstStyle/>
        <a:p>
          <a:endParaRPr lang="pt-BR" sz="1050"/>
        </a:p>
      </dgm:t>
    </dgm:pt>
    <dgm:pt modelId="{C1868BE7-646F-4A1D-8E14-091C474FD586}" type="sibTrans" cxnId="{660B12B2-AC39-4522-91EF-840E369678E1}">
      <dgm:prSet/>
      <dgm:spPr/>
      <dgm:t>
        <a:bodyPr/>
        <a:lstStyle/>
        <a:p>
          <a:endParaRPr lang="pt-BR" sz="1050"/>
        </a:p>
      </dgm:t>
    </dgm:pt>
    <dgm:pt modelId="{0BA27D46-2DD7-4254-AECD-FABFBC74F84E}">
      <dgm:prSet phldrT="[Texto]" custT="1"/>
      <dgm:spPr/>
      <dgm:t>
        <a:bodyPr/>
        <a:lstStyle/>
        <a:p>
          <a:pPr algn="just"/>
          <a:r>
            <a:rPr kumimoji="0" lang="pt-BR" altLang="pt-B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 Desenho amostral probabilístico</a:t>
          </a:r>
          <a:endParaRPr lang="pt-BR" sz="1050">
            <a:latin typeface="Calibri"/>
            <a:ea typeface="Calibri"/>
            <a:cs typeface="Calibri"/>
          </a:endParaRPr>
        </a:p>
      </dgm:t>
    </dgm:pt>
    <dgm:pt modelId="{FE1DC3DA-1D1B-457F-BCC0-8B1AC102C9A5}" type="parTrans" cxnId="{8E211BFD-7876-4E10-B29E-46C3FBE88819}">
      <dgm:prSet/>
      <dgm:spPr/>
      <dgm:t>
        <a:bodyPr/>
        <a:lstStyle/>
        <a:p>
          <a:endParaRPr lang="pt-BR" sz="1050"/>
        </a:p>
      </dgm:t>
    </dgm:pt>
    <dgm:pt modelId="{6F16128B-382C-4A2E-9C47-274FBC730802}" type="sibTrans" cxnId="{8E211BFD-7876-4E10-B29E-46C3FBE88819}">
      <dgm:prSet/>
      <dgm:spPr/>
      <dgm:t>
        <a:bodyPr/>
        <a:lstStyle/>
        <a:p>
          <a:endParaRPr lang="pt-BR" sz="1050"/>
        </a:p>
      </dgm:t>
    </dgm:pt>
    <dgm:pt modelId="{060A9B1C-9354-4644-AC26-33C94C5C3B8B}">
      <dgm:prSet phldrT="[Texto]" custT="1"/>
      <dgm:spPr/>
      <dgm:t>
        <a:bodyPr/>
        <a:lstStyle/>
        <a:p>
          <a:pPr algn="l"/>
          <a:endParaRPr lang="pt-BR" sz="1050"/>
        </a:p>
      </dgm:t>
    </dgm:pt>
    <dgm:pt modelId="{A00A6FB3-6CF6-44D7-B65F-BE19D57B7EA6}" type="parTrans" cxnId="{3B86A4D3-FC85-4AB5-BED7-8FF304F4F58D}">
      <dgm:prSet/>
      <dgm:spPr/>
      <dgm:t>
        <a:bodyPr/>
        <a:lstStyle/>
        <a:p>
          <a:endParaRPr lang="pt-BR" sz="1050"/>
        </a:p>
      </dgm:t>
    </dgm:pt>
    <dgm:pt modelId="{54320AF9-F33C-4958-B25A-9D00C3260DB5}" type="sibTrans" cxnId="{3B86A4D3-FC85-4AB5-BED7-8FF304F4F58D}">
      <dgm:prSet/>
      <dgm:spPr/>
      <dgm:t>
        <a:bodyPr/>
        <a:lstStyle/>
        <a:p>
          <a:endParaRPr lang="pt-BR" sz="1050"/>
        </a:p>
      </dgm:t>
    </dgm:pt>
    <dgm:pt modelId="{39CAF14A-E57E-4367-9E2A-E7A1AC0AE6BC}">
      <dgm:prSet phldrT="[Texto]" custT="1"/>
      <dgm:spPr/>
      <dgm:t>
        <a:bodyPr/>
        <a:lstStyle/>
        <a:p>
          <a:pPr rtl="0"/>
          <a:r>
            <a:rPr lang="pt-BR" sz="800"/>
            <a:t>INSTRUMENTO</a:t>
          </a:r>
          <a:r>
            <a:rPr lang="pt-BR" sz="800" baseline="0"/>
            <a:t> DE COLETA</a:t>
          </a:r>
          <a:endParaRPr lang="pt-BR" sz="800"/>
        </a:p>
      </dgm:t>
    </dgm:pt>
    <dgm:pt modelId="{B5E9CABE-BD98-4FD1-B380-5B3473CA364B}" type="parTrans" cxnId="{8C78E48B-45D3-4EDA-8C98-781D72F7382E}">
      <dgm:prSet/>
      <dgm:spPr/>
      <dgm:t>
        <a:bodyPr/>
        <a:lstStyle/>
        <a:p>
          <a:endParaRPr lang="pt-BR" sz="1050"/>
        </a:p>
      </dgm:t>
    </dgm:pt>
    <dgm:pt modelId="{9FB183E0-419D-41D4-8C2D-E0B4885A4F47}" type="sibTrans" cxnId="{8C78E48B-45D3-4EDA-8C98-781D72F7382E}">
      <dgm:prSet/>
      <dgm:spPr/>
      <dgm:t>
        <a:bodyPr/>
        <a:lstStyle/>
        <a:p>
          <a:endParaRPr lang="pt-BR" sz="1050"/>
        </a:p>
      </dgm:t>
    </dgm:pt>
    <dgm:pt modelId="{E6687F58-5B7F-441A-AC48-E1B0C7C5C392}">
      <dgm:prSet phldrT="[Texto]"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BR" sz="1000"/>
            <a:t>Questionários</a:t>
          </a:r>
          <a:endParaRPr lang="pt-BR" sz="105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356FD9-3198-49F7-889D-A100F081F9EA}" type="parTrans" cxnId="{9126B0AB-5C72-47DB-AEFA-22D08FD11B9F}">
      <dgm:prSet/>
      <dgm:spPr/>
      <dgm:t>
        <a:bodyPr/>
        <a:lstStyle/>
        <a:p>
          <a:endParaRPr lang="pt-BR" sz="1050"/>
        </a:p>
      </dgm:t>
    </dgm:pt>
    <dgm:pt modelId="{AFDFF505-E176-40B2-A1A7-ACFD9B54CBB3}" type="sibTrans" cxnId="{9126B0AB-5C72-47DB-AEFA-22D08FD11B9F}">
      <dgm:prSet/>
      <dgm:spPr/>
      <dgm:t>
        <a:bodyPr/>
        <a:lstStyle/>
        <a:p>
          <a:endParaRPr lang="pt-BR" sz="1050"/>
        </a:p>
      </dgm:t>
    </dgm:pt>
    <dgm:pt modelId="{3A429374-2E42-4005-B369-7E6BC6D537B0}">
      <dgm:prSet phldrT="[Texto]" custT="1"/>
      <dgm:spPr/>
      <dgm:t>
        <a:bodyPr/>
        <a:lstStyle/>
        <a:p>
          <a:r>
            <a:rPr kumimoji="0" lang="pt-BR" altLang="pt-B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Entrevistas presenciais, utilizando questionários padronizados</a:t>
          </a:r>
          <a:endParaRPr lang="pt-BR" sz="1050">
            <a:latin typeface="Calibri"/>
            <a:ea typeface="Calibri"/>
            <a:cs typeface="Calibri"/>
          </a:endParaRPr>
        </a:p>
      </dgm:t>
    </dgm:pt>
    <dgm:pt modelId="{C754088C-230C-4ECE-8199-48C262368189}" type="parTrans" cxnId="{019F876E-D5B5-4AB2-BD9E-C7C47A900D13}">
      <dgm:prSet/>
      <dgm:spPr/>
      <dgm:t>
        <a:bodyPr/>
        <a:lstStyle/>
        <a:p>
          <a:endParaRPr lang="pt-BR" sz="1050"/>
        </a:p>
      </dgm:t>
    </dgm:pt>
    <dgm:pt modelId="{29759D51-A0EB-42F5-BD48-5088AF3CFE77}" type="sibTrans" cxnId="{019F876E-D5B5-4AB2-BD9E-C7C47A900D13}">
      <dgm:prSet/>
      <dgm:spPr/>
      <dgm:t>
        <a:bodyPr/>
        <a:lstStyle/>
        <a:p>
          <a:endParaRPr lang="pt-BR" sz="1050"/>
        </a:p>
      </dgm:t>
    </dgm:pt>
    <dgm:pt modelId="{0CEE108F-8C7E-490E-B00A-E920D623EE87}">
      <dgm:prSet phldrT="[Texto]" custT="1"/>
      <dgm:spPr/>
      <dgm:t>
        <a:bodyPr/>
        <a:lstStyle/>
        <a:p>
          <a:pPr rtl="0"/>
          <a:r>
            <a:rPr lang="pt-BR" sz="1050"/>
            <a:t>COLETA</a:t>
          </a:r>
          <a:r>
            <a:rPr lang="pt-BR" sz="1050" baseline="0"/>
            <a:t> DE DADOS</a:t>
          </a:r>
          <a:endParaRPr lang="pt-BR" sz="1050"/>
        </a:p>
      </dgm:t>
    </dgm:pt>
    <dgm:pt modelId="{E92DAB55-C99A-4142-8184-F8C3067EEA67}" type="parTrans" cxnId="{2285360E-B57A-44B5-9873-243FAECB65FD}">
      <dgm:prSet/>
      <dgm:spPr/>
      <dgm:t>
        <a:bodyPr/>
        <a:lstStyle/>
        <a:p>
          <a:endParaRPr lang="pt-BR" sz="1050"/>
        </a:p>
      </dgm:t>
    </dgm:pt>
    <dgm:pt modelId="{B8829A2B-6BBB-4A79-AA67-0AB866CE2614}" type="sibTrans" cxnId="{2285360E-B57A-44B5-9873-243FAECB65FD}">
      <dgm:prSet/>
      <dgm:spPr/>
      <dgm:t>
        <a:bodyPr/>
        <a:lstStyle/>
        <a:p>
          <a:endParaRPr lang="pt-BR" sz="1050"/>
        </a:p>
      </dgm:t>
    </dgm:pt>
    <dgm:pt modelId="{9A3827C0-BE7B-438A-9D44-281F4F9B2421}">
      <dgm:prSet phldrT="[Texto]" custT="1"/>
      <dgm:spPr/>
      <dgm:t>
        <a:bodyPr/>
        <a:lstStyle/>
        <a:p>
          <a:r>
            <a:rPr lang="pt-BR" sz="800"/>
            <a:t>Análise de dados </a:t>
          </a:r>
        </a:p>
      </dgm:t>
    </dgm:pt>
    <dgm:pt modelId="{9E3E933A-E682-4CBD-92A0-77A0FE68A833}" type="parTrans" cxnId="{8D39DE7E-CC7C-461E-9AF3-4285C3E14E7A}">
      <dgm:prSet/>
      <dgm:spPr/>
      <dgm:t>
        <a:bodyPr/>
        <a:lstStyle/>
        <a:p>
          <a:endParaRPr lang="pt-BR" sz="1050"/>
        </a:p>
      </dgm:t>
    </dgm:pt>
    <dgm:pt modelId="{5CA09815-9AD4-4EF3-B15D-9DAF48D161EE}" type="sibTrans" cxnId="{8D39DE7E-CC7C-461E-9AF3-4285C3E14E7A}">
      <dgm:prSet/>
      <dgm:spPr/>
      <dgm:t>
        <a:bodyPr/>
        <a:lstStyle/>
        <a:p>
          <a:endParaRPr lang="pt-BR" sz="1050"/>
        </a:p>
      </dgm:t>
    </dgm:pt>
    <dgm:pt modelId="{D4DB503B-8676-40AD-A9A0-A214388AEEA4}">
      <dgm:prSet phldrT="[Texto]" custT="1"/>
      <dgm:spPr/>
      <dgm:t>
        <a:bodyPr/>
        <a:lstStyle/>
        <a:p>
          <a:pPr algn="just"/>
          <a:r>
            <a:rPr kumimoji="0" lang="pt-BR" altLang="pt-B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Os dados são tratados e analisados estatisticamente, permitindo a elaboração de perfis de saúde da população e a identificação de tendências e necessidades</a:t>
          </a:r>
          <a:endParaRPr lang="pt-BR" sz="1050">
            <a:latin typeface="Calibri"/>
            <a:ea typeface="Calibri"/>
            <a:cs typeface="Calibri"/>
          </a:endParaRPr>
        </a:p>
      </dgm:t>
    </dgm:pt>
    <dgm:pt modelId="{EA5F23F6-FF40-446D-8924-3D7B6C5E50C9}" type="parTrans" cxnId="{0720F381-46C7-4E4C-A4BF-EDE42B35AD66}">
      <dgm:prSet/>
      <dgm:spPr/>
      <dgm:t>
        <a:bodyPr/>
        <a:lstStyle/>
        <a:p>
          <a:endParaRPr lang="pt-BR" sz="1050"/>
        </a:p>
      </dgm:t>
    </dgm:pt>
    <dgm:pt modelId="{616A2912-9C3B-4B0D-AE7B-865EB8B94ABF}" type="sibTrans" cxnId="{0720F381-46C7-4E4C-A4BF-EDE42B35AD66}">
      <dgm:prSet/>
      <dgm:spPr/>
      <dgm:t>
        <a:bodyPr/>
        <a:lstStyle/>
        <a:p>
          <a:endParaRPr lang="pt-BR" sz="1050"/>
        </a:p>
      </dgm:t>
    </dgm:pt>
    <dgm:pt modelId="{058324FB-D82E-4F44-9E10-626CD44E5B84}">
      <dgm:prSet phldrT="[Texto]" custT="1"/>
      <dgm:spPr/>
      <dgm:t>
        <a:bodyPr/>
        <a:lstStyle/>
        <a:p>
          <a:pPr algn="just"/>
          <a:r>
            <a:rPr kumimoji="0" lang="pt-BR" altLang="pt-B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 Estratificação por regiões e domicílios</a:t>
          </a:r>
          <a:endParaRPr lang="pt-BR" sz="1050">
            <a:latin typeface="Calibri"/>
            <a:ea typeface="Calibri"/>
            <a:cs typeface="Calibri"/>
          </a:endParaRPr>
        </a:p>
      </dgm:t>
    </dgm:pt>
    <dgm:pt modelId="{D971AD02-92EB-4B08-AA80-71469AE9D244}" type="parTrans" cxnId="{DCE591F3-2DBB-4A41-BD9B-78A153AA9B1B}">
      <dgm:prSet/>
      <dgm:spPr/>
      <dgm:t>
        <a:bodyPr/>
        <a:lstStyle/>
        <a:p>
          <a:endParaRPr lang="pt-BR" sz="2400"/>
        </a:p>
      </dgm:t>
    </dgm:pt>
    <dgm:pt modelId="{0321A36E-BA2D-405E-A570-EDE557A3F8E2}" type="sibTrans" cxnId="{DCE591F3-2DBB-4A41-BD9B-78A153AA9B1B}">
      <dgm:prSet/>
      <dgm:spPr/>
      <dgm:t>
        <a:bodyPr/>
        <a:lstStyle/>
        <a:p>
          <a:endParaRPr lang="pt-BR" sz="2400"/>
        </a:p>
      </dgm:t>
    </dgm:pt>
    <dgm:pt modelId="{C34EA342-1479-4213-9FC1-F8A19D6EBA62}">
      <dgm:prSet phldrT="[Texto]" custT="1"/>
      <dgm:spPr/>
      <dgm:t>
        <a:bodyPr/>
        <a:lstStyle/>
        <a:p>
          <a:endParaRPr lang="pt-BR" sz="1050"/>
        </a:p>
      </dgm:t>
    </dgm:pt>
    <dgm:pt modelId="{A22816A0-1825-4126-BDD8-E5C87F32D666}" type="parTrans" cxnId="{3035B2F9-62F9-40DF-9ED9-E6EA028CB721}">
      <dgm:prSet/>
      <dgm:spPr/>
      <dgm:t>
        <a:bodyPr/>
        <a:lstStyle/>
        <a:p>
          <a:endParaRPr lang="pt-BR" sz="2400"/>
        </a:p>
      </dgm:t>
    </dgm:pt>
    <dgm:pt modelId="{963E0910-4988-4840-8A24-5B2D8D7C63BB}" type="sibTrans" cxnId="{3035B2F9-62F9-40DF-9ED9-E6EA028CB721}">
      <dgm:prSet/>
      <dgm:spPr/>
      <dgm:t>
        <a:bodyPr/>
        <a:lstStyle/>
        <a:p>
          <a:endParaRPr lang="pt-BR" sz="2400"/>
        </a:p>
      </dgm:t>
    </dgm:pt>
    <dgm:pt modelId="{7FCD734D-3423-4C0C-A54B-573B17682446}">
      <dgm:prSet phldrT="[Texto]" custT="1"/>
      <dgm:spPr/>
      <dgm:t>
        <a:bodyPr/>
        <a:lstStyle/>
        <a:p>
          <a:r>
            <a:rPr kumimoji="0" lang="pt-BR" altLang="pt-B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Questionários abordam temas como condições de saúde, hábitos de vida, acesso a serviços de saúde e informações socioeconômicas.</a:t>
          </a:r>
          <a:endParaRPr lang="pt-BR" sz="1050">
            <a:latin typeface="Calibri"/>
            <a:ea typeface="Calibri"/>
            <a:cs typeface="Calibri"/>
          </a:endParaRPr>
        </a:p>
      </dgm:t>
    </dgm:pt>
    <dgm:pt modelId="{356FF58C-4B48-45B2-ACD7-7D9D768D3AE7}" type="parTrans" cxnId="{0B49E685-49F6-4AF0-96B5-93D9F41DF4E6}">
      <dgm:prSet/>
      <dgm:spPr/>
      <dgm:t>
        <a:bodyPr/>
        <a:lstStyle/>
        <a:p>
          <a:endParaRPr lang="pt-BR" sz="2400"/>
        </a:p>
      </dgm:t>
    </dgm:pt>
    <dgm:pt modelId="{CAD29F7C-962C-4BF2-A3D8-037900B3D6B4}" type="sibTrans" cxnId="{0B49E685-49F6-4AF0-96B5-93D9F41DF4E6}">
      <dgm:prSet/>
      <dgm:spPr/>
      <dgm:t>
        <a:bodyPr/>
        <a:lstStyle/>
        <a:p>
          <a:endParaRPr lang="pt-BR" sz="2400"/>
        </a:p>
      </dgm:t>
    </dgm:pt>
    <dgm:pt modelId="{03CF0A17-8546-45EF-93D7-C5E4238A9C2A}" type="pres">
      <dgm:prSet presAssocID="{5CB9BB33-7B9D-4E38-9D32-93FA0D7C746B}" presName="Name0" presStyleCnt="0">
        <dgm:presLayoutVars>
          <dgm:dir/>
          <dgm:animLvl val="lvl"/>
          <dgm:resizeHandles val="exact"/>
        </dgm:presLayoutVars>
      </dgm:prSet>
      <dgm:spPr/>
    </dgm:pt>
    <dgm:pt modelId="{7E3F7AF9-1FF9-499A-A0D8-F2CEF42A314B}" type="pres">
      <dgm:prSet presAssocID="{5CB9BB33-7B9D-4E38-9D32-93FA0D7C746B}" presName="tSp" presStyleCnt="0"/>
      <dgm:spPr/>
    </dgm:pt>
    <dgm:pt modelId="{4B80A91A-6A36-4B15-9D65-F5F2ED87E548}" type="pres">
      <dgm:prSet presAssocID="{5CB9BB33-7B9D-4E38-9D32-93FA0D7C746B}" presName="bSp" presStyleCnt="0"/>
      <dgm:spPr/>
    </dgm:pt>
    <dgm:pt modelId="{09194560-5762-4C03-AE0C-05D9200A7B69}" type="pres">
      <dgm:prSet presAssocID="{5CB9BB33-7B9D-4E38-9D32-93FA0D7C746B}" presName="process" presStyleCnt="0"/>
      <dgm:spPr/>
    </dgm:pt>
    <dgm:pt modelId="{C16A1722-0967-4464-BB82-5B25420E6DB4}" type="pres">
      <dgm:prSet presAssocID="{3F692ECD-77B8-49C6-B1EF-07A8D061FBEE}" presName="composite1" presStyleCnt="0"/>
      <dgm:spPr/>
    </dgm:pt>
    <dgm:pt modelId="{EF0D407D-0E3D-4653-A536-154E8A9094BF}" type="pres">
      <dgm:prSet presAssocID="{3F692ECD-77B8-49C6-B1EF-07A8D061FBEE}" presName="dummyNode1" presStyleLbl="node1" presStyleIdx="0" presStyleCnt="4"/>
      <dgm:spPr/>
    </dgm:pt>
    <dgm:pt modelId="{A65054A6-7D8B-44C5-BE60-79E34633B57F}" type="pres">
      <dgm:prSet presAssocID="{3F692ECD-77B8-49C6-B1EF-07A8D061FBEE}" presName="childNode1" presStyleLbl="bgAcc1" presStyleIdx="0" presStyleCnt="4" custScaleX="197068" custScaleY="163816" custLinFactNeighborX="1167" custLinFactNeighborY="-36784">
        <dgm:presLayoutVars>
          <dgm:bulletEnabled val="1"/>
        </dgm:presLayoutVars>
      </dgm:prSet>
      <dgm:spPr/>
    </dgm:pt>
    <dgm:pt modelId="{40A61354-A284-4A44-8CA5-A7329728BFAC}" type="pres">
      <dgm:prSet presAssocID="{3F692ECD-77B8-49C6-B1EF-07A8D061FBEE}" presName="childNode1tx" presStyleLbl="bgAcc1" presStyleIdx="0" presStyleCnt="4">
        <dgm:presLayoutVars>
          <dgm:bulletEnabled val="1"/>
        </dgm:presLayoutVars>
      </dgm:prSet>
      <dgm:spPr/>
    </dgm:pt>
    <dgm:pt modelId="{4A0DC18F-D0DF-47E1-90F3-C2EDC8FBCF7C}" type="pres">
      <dgm:prSet presAssocID="{3F692ECD-77B8-49C6-B1EF-07A8D061FBEE}" presName="parentNode1" presStyleLbl="node1" presStyleIdx="0" presStyleCnt="4" custScaleX="136951" custLinFactNeighborX="-13980" custLinFactNeighborY="-28060">
        <dgm:presLayoutVars>
          <dgm:chMax val="1"/>
          <dgm:bulletEnabled val="1"/>
        </dgm:presLayoutVars>
      </dgm:prSet>
      <dgm:spPr/>
    </dgm:pt>
    <dgm:pt modelId="{CC2F13FC-E318-49E4-8B7D-C7CE39519DFC}" type="pres">
      <dgm:prSet presAssocID="{3F692ECD-77B8-49C6-B1EF-07A8D061FBEE}" presName="connSite1" presStyleCnt="0"/>
      <dgm:spPr/>
    </dgm:pt>
    <dgm:pt modelId="{8FE8585F-12C3-4484-B0D7-654A4D94C6E9}" type="pres">
      <dgm:prSet presAssocID="{C1868BE7-646F-4A1D-8E14-091C474FD586}" presName="Name9" presStyleLbl="sibTrans2D1" presStyleIdx="0" presStyleCnt="3"/>
      <dgm:spPr/>
    </dgm:pt>
    <dgm:pt modelId="{D08D4ADE-D12B-4098-84F2-08DDA6E40776}" type="pres">
      <dgm:prSet presAssocID="{39CAF14A-E57E-4367-9E2A-E7A1AC0AE6BC}" presName="composite2" presStyleCnt="0"/>
      <dgm:spPr/>
    </dgm:pt>
    <dgm:pt modelId="{AC290EC5-16CD-4F4E-85D1-EC204DC36888}" type="pres">
      <dgm:prSet presAssocID="{39CAF14A-E57E-4367-9E2A-E7A1AC0AE6BC}" presName="dummyNode2" presStyleLbl="node1" presStyleIdx="0" presStyleCnt="4"/>
      <dgm:spPr/>
    </dgm:pt>
    <dgm:pt modelId="{57475B32-EF41-472C-9020-8599C3D8BEC1}" type="pres">
      <dgm:prSet presAssocID="{39CAF14A-E57E-4367-9E2A-E7A1AC0AE6BC}" presName="childNode2" presStyleLbl="bgAcc1" presStyleIdx="1" presStyleCnt="4" custScaleX="148150" custScaleY="106709">
        <dgm:presLayoutVars>
          <dgm:bulletEnabled val="1"/>
        </dgm:presLayoutVars>
      </dgm:prSet>
      <dgm:spPr/>
    </dgm:pt>
    <dgm:pt modelId="{DCFC6EEE-3CC4-46AC-9C16-A16543127461}" type="pres">
      <dgm:prSet presAssocID="{39CAF14A-E57E-4367-9E2A-E7A1AC0AE6BC}" presName="childNode2tx" presStyleLbl="bgAcc1" presStyleIdx="1" presStyleCnt="4">
        <dgm:presLayoutVars>
          <dgm:bulletEnabled val="1"/>
        </dgm:presLayoutVars>
      </dgm:prSet>
      <dgm:spPr/>
    </dgm:pt>
    <dgm:pt modelId="{6BADE12F-5EEE-4D79-88C1-E10DF3400DDB}" type="pres">
      <dgm:prSet presAssocID="{39CAF14A-E57E-4367-9E2A-E7A1AC0AE6BC}" presName="parentNode2" presStyleLbl="node1" presStyleIdx="1" presStyleCnt="4" custLinFactNeighborX="656" custLinFactNeighborY="-4952">
        <dgm:presLayoutVars>
          <dgm:chMax val="0"/>
          <dgm:bulletEnabled val="1"/>
        </dgm:presLayoutVars>
      </dgm:prSet>
      <dgm:spPr/>
    </dgm:pt>
    <dgm:pt modelId="{1583AA0B-6347-4766-9224-604B5EDED520}" type="pres">
      <dgm:prSet presAssocID="{39CAF14A-E57E-4367-9E2A-E7A1AC0AE6BC}" presName="connSite2" presStyleCnt="0"/>
      <dgm:spPr/>
    </dgm:pt>
    <dgm:pt modelId="{30E564EE-9559-4E7D-BDCB-E12BEAAAF66A}" type="pres">
      <dgm:prSet presAssocID="{9FB183E0-419D-41D4-8C2D-E0B4885A4F47}" presName="Name18" presStyleLbl="sibTrans2D1" presStyleIdx="1" presStyleCnt="3"/>
      <dgm:spPr/>
    </dgm:pt>
    <dgm:pt modelId="{4D85C5BC-74B6-4B67-9166-75CAD948D7C1}" type="pres">
      <dgm:prSet presAssocID="{0CEE108F-8C7E-490E-B00A-E920D623EE87}" presName="composite1" presStyleCnt="0"/>
      <dgm:spPr/>
    </dgm:pt>
    <dgm:pt modelId="{7E61D40D-F2CE-4F81-B2BB-C77D8C0186B9}" type="pres">
      <dgm:prSet presAssocID="{0CEE108F-8C7E-490E-B00A-E920D623EE87}" presName="dummyNode1" presStyleLbl="node1" presStyleIdx="1" presStyleCnt="4"/>
      <dgm:spPr/>
    </dgm:pt>
    <dgm:pt modelId="{93BAB65E-7511-447E-8E6D-E0A82BDDE273}" type="pres">
      <dgm:prSet presAssocID="{0CEE108F-8C7E-490E-B00A-E920D623EE87}" presName="childNode1" presStyleLbl="bgAcc1" presStyleIdx="2" presStyleCnt="4" custScaleX="419292" custScaleY="146907" custLinFactNeighborX="3625" custLinFactNeighborY="-5659">
        <dgm:presLayoutVars>
          <dgm:bulletEnabled val="1"/>
        </dgm:presLayoutVars>
      </dgm:prSet>
      <dgm:spPr/>
    </dgm:pt>
    <dgm:pt modelId="{959A47E9-DD25-4911-A4AF-C75340C5DA3C}" type="pres">
      <dgm:prSet presAssocID="{0CEE108F-8C7E-490E-B00A-E920D623EE87}" presName="childNode1tx" presStyleLbl="bgAcc1" presStyleIdx="2" presStyleCnt="4">
        <dgm:presLayoutVars>
          <dgm:bulletEnabled val="1"/>
        </dgm:presLayoutVars>
      </dgm:prSet>
      <dgm:spPr/>
    </dgm:pt>
    <dgm:pt modelId="{3F7ADC6B-898F-4DD1-848F-733E512A7752}" type="pres">
      <dgm:prSet presAssocID="{0CEE108F-8C7E-490E-B00A-E920D623EE87}" presName="parentNode1" presStyleLbl="node1" presStyleIdx="2" presStyleCnt="4" custScaleX="120119" custScaleY="142501" custLinFactY="41017" custLinFactNeighborX="-40667" custLinFactNeighborY="100000">
        <dgm:presLayoutVars>
          <dgm:chMax val="1"/>
          <dgm:bulletEnabled val="1"/>
        </dgm:presLayoutVars>
      </dgm:prSet>
      <dgm:spPr/>
    </dgm:pt>
    <dgm:pt modelId="{C1E444C7-E02A-49FA-82FA-4F8A40509FEC}" type="pres">
      <dgm:prSet presAssocID="{0CEE108F-8C7E-490E-B00A-E920D623EE87}" presName="connSite1" presStyleCnt="0"/>
      <dgm:spPr/>
    </dgm:pt>
    <dgm:pt modelId="{EE6A43CA-65D1-4AB6-B41E-1D48499DD091}" type="pres">
      <dgm:prSet presAssocID="{B8829A2B-6BBB-4A79-AA67-0AB866CE2614}" presName="Name9" presStyleLbl="sibTrans2D1" presStyleIdx="2" presStyleCnt="3" custLinFactNeighborX="1548" custLinFactNeighborY="1505"/>
      <dgm:spPr/>
    </dgm:pt>
    <dgm:pt modelId="{3A558D62-FA55-4A4A-BF76-E1AE78C383CA}" type="pres">
      <dgm:prSet presAssocID="{9A3827C0-BE7B-438A-9D44-281F4F9B2421}" presName="composite2" presStyleCnt="0"/>
      <dgm:spPr/>
    </dgm:pt>
    <dgm:pt modelId="{F4E1FAA0-A08E-4B8C-97D2-4C397F1EC1E4}" type="pres">
      <dgm:prSet presAssocID="{9A3827C0-BE7B-438A-9D44-281F4F9B2421}" presName="dummyNode2" presStyleLbl="node1" presStyleIdx="2" presStyleCnt="4"/>
      <dgm:spPr/>
    </dgm:pt>
    <dgm:pt modelId="{D7931772-8814-4A0B-938C-EA9EB1E96782}" type="pres">
      <dgm:prSet presAssocID="{9A3827C0-BE7B-438A-9D44-281F4F9B2421}" presName="childNode2" presStyleLbl="bgAcc1" presStyleIdx="3" presStyleCnt="4" custScaleX="348125" custScaleY="152039">
        <dgm:presLayoutVars>
          <dgm:bulletEnabled val="1"/>
        </dgm:presLayoutVars>
      </dgm:prSet>
      <dgm:spPr/>
    </dgm:pt>
    <dgm:pt modelId="{7F67A8FD-A79B-45AD-AB1D-B5815249E91E}" type="pres">
      <dgm:prSet presAssocID="{9A3827C0-BE7B-438A-9D44-281F4F9B2421}" presName="childNode2tx" presStyleLbl="bgAcc1" presStyleIdx="3" presStyleCnt="4">
        <dgm:presLayoutVars>
          <dgm:bulletEnabled val="1"/>
        </dgm:presLayoutVars>
      </dgm:prSet>
      <dgm:spPr/>
    </dgm:pt>
    <dgm:pt modelId="{9F969946-5423-4CCA-BFDA-EC1AAE3B6186}" type="pres">
      <dgm:prSet presAssocID="{9A3827C0-BE7B-438A-9D44-281F4F9B2421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8DB718C8-683A-4CE5-A83F-AFFF6CD82448}" type="pres">
      <dgm:prSet presAssocID="{9A3827C0-BE7B-438A-9D44-281F4F9B2421}" presName="connSite2" presStyleCnt="0"/>
      <dgm:spPr/>
    </dgm:pt>
  </dgm:ptLst>
  <dgm:cxnLst>
    <dgm:cxn modelId="{DE6B9207-0CD9-42F0-A90C-A5DC782B65B5}" type="presOf" srcId="{058324FB-D82E-4F44-9E10-626CD44E5B84}" destId="{40A61354-A284-4A44-8CA5-A7329728BFAC}" srcOrd="1" destOrd="1" presId="urn:microsoft.com/office/officeart/2005/8/layout/hProcess4"/>
    <dgm:cxn modelId="{854DC30C-6B7C-4213-A284-BC87F794A75E}" type="presOf" srcId="{0CEE108F-8C7E-490E-B00A-E920D623EE87}" destId="{3F7ADC6B-898F-4DD1-848F-733E512A7752}" srcOrd="0" destOrd="0" presId="urn:microsoft.com/office/officeart/2005/8/layout/hProcess4"/>
    <dgm:cxn modelId="{2285360E-B57A-44B5-9873-243FAECB65FD}" srcId="{5CB9BB33-7B9D-4E38-9D32-93FA0D7C746B}" destId="{0CEE108F-8C7E-490E-B00A-E920D623EE87}" srcOrd="2" destOrd="0" parTransId="{E92DAB55-C99A-4142-8184-F8C3067EEA67}" sibTransId="{B8829A2B-6BBB-4A79-AA67-0AB866CE2614}"/>
    <dgm:cxn modelId="{FB9C5D16-5B9B-4D65-A8AB-0E68D4258CF2}" type="presOf" srcId="{060A9B1C-9354-4644-AC26-33C94C5C3B8B}" destId="{A65054A6-7D8B-44C5-BE60-79E34633B57F}" srcOrd="0" destOrd="2" presId="urn:microsoft.com/office/officeart/2005/8/layout/hProcess4"/>
    <dgm:cxn modelId="{227ED91D-0CED-4D06-A647-1E1E0DA320AF}" type="presOf" srcId="{C34EA342-1479-4213-9FC1-F8A19D6EBA62}" destId="{959A47E9-DD25-4911-A4AF-C75340C5DA3C}" srcOrd="1" destOrd="2" presId="urn:microsoft.com/office/officeart/2005/8/layout/hProcess4"/>
    <dgm:cxn modelId="{56BF5920-E8BB-4A00-8877-E209A5549E67}" type="presOf" srcId="{9A3827C0-BE7B-438A-9D44-281F4F9B2421}" destId="{9F969946-5423-4CCA-BFDA-EC1AAE3B6186}" srcOrd="0" destOrd="0" presId="urn:microsoft.com/office/officeart/2005/8/layout/hProcess4"/>
    <dgm:cxn modelId="{58422926-88B7-4B4D-A6C5-0FCCFD3C0C5A}" type="presOf" srcId="{9FB183E0-419D-41D4-8C2D-E0B4885A4F47}" destId="{30E564EE-9559-4E7D-BDCB-E12BEAAAF66A}" srcOrd="0" destOrd="0" presId="urn:microsoft.com/office/officeart/2005/8/layout/hProcess4"/>
    <dgm:cxn modelId="{2911685D-B3C8-4035-9B8A-512F5A9DC80B}" type="presOf" srcId="{7FCD734D-3423-4C0C-A54B-573B17682446}" destId="{93BAB65E-7511-447E-8E6D-E0A82BDDE273}" srcOrd="0" destOrd="1" presId="urn:microsoft.com/office/officeart/2005/8/layout/hProcess4"/>
    <dgm:cxn modelId="{1D922844-CD21-49A4-B4A7-77024818D618}" type="presOf" srcId="{C34EA342-1479-4213-9FC1-F8A19D6EBA62}" destId="{93BAB65E-7511-447E-8E6D-E0A82BDDE273}" srcOrd="0" destOrd="2" presId="urn:microsoft.com/office/officeart/2005/8/layout/hProcess4"/>
    <dgm:cxn modelId="{5DAC5F47-D537-47F2-841A-4EF341450459}" type="presOf" srcId="{E6687F58-5B7F-441A-AC48-E1B0C7C5C392}" destId="{57475B32-EF41-472C-9020-8599C3D8BEC1}" srcOrd="0" destOrd="0" presId="urn:microsoft.com/office/officeart/2005/8/layout/hProcess4"/>
    <dgm:cxn modelId="{87A05047-61BB-47E8-BC04-7D7D5BAD9001}" type="presOf" srcId="{7FCD734D-3423-4C0C-A54B-573B17682446}" destId="{959A47E9-DD25-4911-A4AF-C75340C5DA3C}" srcOrd="1" destOrd="1" presId="urn:microsoft.com/office/officeart/2005/8/layout/hProcess4"/>
    <dgm:cxn modelId="{019F876E-D5B5-4AB2-BD9E-C7C47A900D13}" srcId="{0CEE108F-8C7E-490E-B00A-E920D623EE87}" destId="{3A429374-2E42-4005-B369-7E6BC6D537B0}" srcOrd="0" destOrd="0" parTransId="{C754088C-230C-4ECE-8199-48C262368189}" sibTransId="{29759D51-A0EB-42F5-BD48-5088AF3CFE77}"/>
    <dgm:cxn modelId="{4C70DC4F-43F0-4DB2-A0AB-82673DAF89AB}" type="presOf" srcId="{D4DB503B-8676-40AD-A9A0-A214388AEEA4}" destId="{7F67A8FD-A79B-45AD-AB1D-B5815249E91E}" srcOrd="1" destOrd="0" presId="urn:microsoft.com/office/officeart/2005/8/layout/hProcess4"/>
    <dgm:cxn modelId="{E483F972-50F9-446E-A5D3-46592E1B8108}" type="presOf" srcId="{058324FB-D82E-4F44-9E10-626CD44E5B84}" destId="{A65054A6-7D8B-44C5-BE60-79E34633B57F}" srcOrd="0" destOrd="1" presId="urn:microsoft.com/office/officeart/2005/8/layout/hProcess4"/>
    <dgm:cxn modelId="{8D39DE7E-CC7C-461E-9AF3-4285C3E14E7A}" srcId="{5CB9BB33-7B9D-4E38-9D32-93FA0D7C746B}" destId="{9A3827C0-BE7B-438A-9D44-281F4F9B2421}" srcOrd="3" destOrd="0" parTransId="{9E3E933A-E682-4CBD-92A0-77A0FE68A833}" sibTransId="{5CA09815-9AD4-4EF3-B15D-9DAF48D161EE}"/>
    <dgm:cxn modelId="{0720F381-46C7-4E4C-A4BF-EDE42B35AD66}" srcId="{9A3827C0-BE7B-438A-9D44-281F4F9B2421}" destId="{D4DB503B-8676-40AD-A9A0-A214388AEEA4}" srcOrd="0" destOrd="0" parTransId="{EA5F23F6-FF40-446D-8924-3D7B6C5E50C9}" sibTransId="{616A2912-9C3B-4B0D-AE7B-865EB8B94ABF}"/>
    <dgm:cxn modelId="{0B49E685-49F6-4AF0-96B5-93D9F41DF4E6}" srcId="{0CEE108F-8C7E-490E-B00A-E920D623EE87}" destId="{7FCD734D-3423-4C0C-A54B-573B17682446}" srcOrd="1" destOrd="0" parTransId="{356FF58C-4B48-45B2-ACD7-7D9D768D3AE7}" sibTransId="{CAD29F7C-962C-4BF2-A3D8-037900B3D6B4}"/>
    <dgm:cxn modelId="{8C78E48B-45D3-4EDA-8C98-781D72F7382E}" srcId="{5CB9BB33-7B9D-4E38-9D32-93FA0D7C746B}" destId="{39CAF14A-E57E-4367-9E2A-E7A1AC0AE6BC}" srcOrd="1" destOrd="0" parTransId="{B5E9CABE-BD98-4FD1-B380-5B3473CA364B}" sibTransId="{9FB183E0-419D-41D4-8C2D-E0B4885A4F47}"/>
    <dgm:cxn modelId="{93BE8194-AC67-403F-93FD-BCD854AAEECE}" type="presOf" srcId="{B8829A2B-6BBB-4A79-AA67-0AB866CE2614}" destId="{EE6A43CA-65D1-4AB6-B41E-1D48499DD091}" srcOrd="0" destOrd="0" presId="urn:microsoft.com/office/officeart/2005/8/layout/hProcess4"/>
    <dgm:cxn modelId="{D424C59B-817C-4A73-B27C-33A251C5C167}" type="presOf" srcId="{060A9B1C-9354-4644-AC26-33C94C5C3B8B}" destId="{40A61354-A284-4A44-8CA5-A7329728BFAC}" srcOrd="1" destOrd="2" presId="urn:microsoft.com/office/officeart/2005/8/layout/hProcess4"/>
    <dgm:cxn modelId="{747819A0-FE4F-4911-83FC-B91B97E3EF49}" type="presOf" srcId="{39CAF14A-E57E-4367-9E2A-E7A1AC0AE6BC}" destId="{6BADE12F-5EEE-4D79-88C1-E10DF3400DDB}" srcOrd="0" destOrd="0" presId="urn:microsoft.com/office/officeart/2005/8/layout/hProcess4"/>
    <dgm:cxn modelId="{C385D8A0-3AB4-4078-A6EC-AD3F5145A86B}" type="presOf" srcId="{5CB9BB33-7B9D-4E38-9D32-93FA0D7C746B}" destId="{03CF0A17-8546-45EF-93D7-C5E4238A9C2A}" srcOrd="0" destOrd="0" presId="urn:microsoft.com/office/officeart/2005/8/layout/hProcess4"/>
    <dgm:cxn modelId="{650BE0A4-A826-4B3D-B29E-ABF4AF7E1189}" type="presOf" srcId="{C1868BE7-646F-4A1D-8E14-091C474FD586}" destId="{8FE8585F-12C3-4484-B0D7-654A4D94C6E9}" srcOrd="0" destOrd="0" presId="urn:microsoft.com/office/officeart/2005/8/layout/hProcess4"/>
    <dgm:cxn modelId="{05E4A1A5-0E22-4AC7-B8B8-FA3849CDDE93}" type="presOf" srcId="{3A429374-2E42-4005-B369-7E6BC6D537B0}" destId="{959A47E9-DD25-4911-A4AF-C75340C5DA3C}" srcOrd="1" destOrd="0" presId="urn:microsoft.com/office/officeart/2005/8/layout/hProcess4"/>
    <dgm:cxn modelId="{D1C923A8-D463-4AC5-86E3-6E7F1D067CB4}" type="presOf" srcId="{0BA27D46-2DD7-4254-AECD-FABFBC74F84E}" destId="{A65054A6-7D8B-44C5-BE60-79E34633B57F}" srcOrd="0" destOrd="0" presId="urn:microsoft.com/office/officeart/2005/8/layout/hProcess4"/>
    <dgm:cxn modelId="{9126B0AB-5C72-47DB-AEFA-22D08FD11B9F}" srcId="{39CAF14A-E57E-4367-9E2A-E7A1AC0AE6BC}" destId="{E6687F58-5B7F-441A-AC48-E1B0C7C5C392}" srcOrd="0" destOrd="0" parTransId="{4B356FD9-3198-49F7-889D-A100F081F9EA}" sibTransId="{AFDFF505-E176-40B2-A1A7-ACFD9B54CBB3}"/>
    <dgm:cxn modelId="{00BFFCAD-74B5-45B1-8EDE-DAF400A04947}" type="presOf" srcId="{0BA27D46-2DD7-4254-AECD-FABFBC74F84E}" destId="{40A61354-A284-4A44-8CA5-A7329728BFAC}" srcOrd="1" destOrd="0" presId="urn:microsoft.com/office/officeart/2005/8/layout/hProcess4"/>
    <dgm:cxn modelId="{660B12B2-AC39-4522-91EF-840E369678E1}" srcId="{5CB9BB33-7B9D-4E38-9D32-93FA0D7C746B}" destId="{3F692ECD-77B8-49C6-B1EF-07A8D061FBEE}" srcOrd="0" destOrd="0" parTransId="{DF172DAD-DF30-4519-8168-D92ADCFD623B}" sibTransId="{C1868BE7-646F-4A1D-8E14-091C474FD586}"/>
    <dgm:cxn modelId="{142A6DCE-F02C-4391-B465-AA27C521CDAA}" type="presOf" srcId="{3A429374-2E42-4005-B369-7E6BC6D537B0}" destId="{93BAB65E-7511-447E-8E6D-E0A82BDDE273}" srcOrd="0" destOrd="0" presId="urn:microsoft.com/office/officeart/2005/8/layout/hProcess4"/>
    <dgm:cxn modelId="{A37E22D3-3549-476B-AB75-CCB7C4ADC291}" type="presOf" srcId="{E6687F58-5B7F-441A-AC48-E1B0C7C5C392}" destId="{DCFC6EEE-3CC4-46AC-9C16-A16543127461}" srcOrd="1" destOrd="0" presId="urn:microsoft.com/office/officeart/2005/8/layout/hProcess4"/>
    <dgm:cxn modelId="{3B86A4D3-FC85-4AB5-BED7-8FF304F4F58D}" srcId="{3F692ECD-77B8-49C6-B1EF-07A8D061FBEE}" destId="{060A9B1C-9354-4644-AC26-33C94C5C3B8B}" srcOrd="2" destOrd="0" parTransId="{A00A6FB3-6CF6-44D7-B65F-BE19D57B7EA6}" sibTransId="{54320AF9-F33C-4958-B25A-9D00C3260DB5}"/>
    <dgm:cxn modelId="{7E333FF0-D017-4FD7-B2A7-5D72C916101A}" type="presOf" srcId="{3F692ECD-77B8-49C6-B1EF-07A8D061FBEE}" destId="{4A0DC18F-D0DF-47E1-90F3-C2EDC8FBCF7C}" srcOrd="0" destOrd="0" presId="urn:microsoft.com/office/officeart/2005/8/layout/hProcess4"/>
    <dgm:cxn modelId="{D42098F1-7EAD-4A24-9B58-FC788A291C94}" type="presOf" srcId="{D4DB503B-8676-40AD-A9A0-A214388AEEA4}" destId="{D7931772-8814-4A0B-938C-EA9EB1E96782}" srcOrd="0" destOrd="0" presId="urn:microsoft.com/office/officeart/2005/8/layout/hProcess4"/>
    <dgm:cxn modelId="{DCE591F3-2DBB-4A41-BD9B-78A153AA9B1B}" srcId="{3F692ECD-77B8-49C6-B1EF-07A8D061FBEE}" destId="{058324FB-D82E-4F44-9E10-626CD44E5B84}" srcOrd="1" destOrd="0" parTransId="{D971AD02-92EB-4B08-AA80-71469AE9D244}" sibTransId="{0321A36E-BA2D-405E-A570-EDE557A3F8E2}"/>
    <dgm:cxn modelId="{3035B2F9-62F9-40DF-9ED9-E6EA028CB721}" srcId="{0CEE108F-8C7E-490E-B00A-E920D623EE87}" destId="{C34EA342-1479-4213-9FC1-F8A19D6EBA62}" srcOrd="2" destOrd="0" parTransId="{A22816A0-1825-4126-BDD8-E5C87F32D666}" sibTransId="{963E0910-4988-4840-8A24-5B2D8D7C63BB}"/>
    <dgm:cxn modelId="{8E211BFD-7876-4E10-B29E-46C3FBE88819}" srcId="{3F692ECD-77B8-49C6-B1EF-07A8D061FBEE}" destId="{0BA27D46-2DD7-4254-AECD-FABFBC74F84E}" srcOrd="0" destOrd="0" parTransId="{FE1DC3DA-1D1B-457F-BCC0-8B1AC102C9A5}" sibTransId="{6F16128B-382C-4A2E-9C47-274FBC730802}"/>
    <dgm:cxn modelId="{510DE8D0-448A-44C5-A30B-203740E384B5}" type="presParOf" srcId="{03CF0A17-8546-45EF-93D7-C5E4238A9C2A}" destId="{7E3F7AF9-1FF9-499A-A0D8-F2CEF42A314B}" srcOrd="0" destOrd="0" presId="urn:microsoft.com/office/officeart/2005/8/layout/hProcess4"/>
    <dgm:cxn modelId="{1539E8C9-771D-4901-A5A5-17A5CE3E5AAD}" type="presParOf" srcId="{03CF0A17-8546-45EF-93D7-C5E4238A9C2A}" destId="{4B80A91A-6A36-4B15-9D65-F5F2ED87E548}" srcOrd="1" destOrd="0" presId="urn:microsoft.com/office/officeart/2005/8/layout/hProcess4"/>
    <dgm:cxn modelId="{74EAF361-1416-4145-8000-EC26950DFE58}" type="presParOf" srcId="{03CF0A17-8546-45EF-93D7-C5E4238A9C2A}" destId="{09194560-5762-4C03-AE0C-05D9200A7B69}" srcOrd="2" destOrd="0" presId="urn:microsoft.com/office/officeart/2005/8/layout/hProcess4"/>
    <dgm:cxn modelId="{BDF68BC1-A17A-40AA-B693-1E8690D44007}" type="presParOf" srcId="{09194560-5762-4C03-AE0C-05D9200A7B69}" destId="{C16A1722-0967-4464-BB82-5B25420E6DB4}" srcOrd="0" destOrd="0" presId="urn:microsoft.com/office/officeart/2005/8/layout/hProcess4"/>
    <dgm:cxn modelId="{4FDFE48A-5B4D-44F4-AE7D-2555E053040B}" type="presParOf" srcId="{C16A1722-0967-4464-BB82-5B25420E6DB4}" destId="{EF0D407D-0E3D-4653-A536-154E8A9094BF}" srcOrd="0" destOrd="0" presId="urn:microsoft.com/office/officeart/2005/8/layout/hProcess4"/>
    <dgm:cxn modelId="{F8FC18AE-FE9E-478E-96DA-09519BBA56CF}" type="presParOf" srcId="{C16A1722-0967-4464-BB82-5B25420E6DB4}" destId="{A65054A6-7D8B-44C5-BE60-79E34633B57F}" srcOrd="1" destOrd="0" presId="urn:microsoft.com/office/officeart/2005/8/layout/hProcess4"/>
    <dgm:cxn modelId="{AB7C8970-E0A1-4518-B20B-685E37818DE4}" type="presParOf" srcId="{C16A1722-0967-4464-BB82-5B25420E6DB4}" destId="{40A61354-A284-4A44-8CA5-A7329728BFAC}" srcOrd="2" destOrd="0" presId="urn:microsoft.com/office/officeart/2005/8/layout/hProcess4"/>
    <dgm:cxn modelId="{CB9E0933-396F-4751-8719-9EBB7F3C5344}" type="presParOf" srcId="{C16A1722-0967-4464-BB82-5B25420E6DB4}" destId="{4A0DC18F-D0DF-47E1-90F3-C2EDC8FBCF7C}" srcOrd="3" destOrd="0" presId="urn:microsoft.com/office/officeart/2005/8/layout/hProcess4"/>
    <dgm:cxn modelId="{D9EB8303-A7A7-40A0-8D0E-9466D64FB4E8}" type="presParOf" srcId="{C16A1722-0967-4464-BB82-5B25420E6DB4}" destId="{CC2F13FC-E318-49E4-8B7D-C7CE39519DFC}" srcOrd="4" destOrd="0" presId="urn:microsoft.com/office/officeart/2005/8/layout/hProcess4"/>
    <dgm:cxn modelId="{81BFBCE9-7881-443F-9D86-EA859766B581}" type="presParOf" srcId="{09194560-5762-4C03-AE0C-05D9200A7B69}" destId="{8FE8585F-12C3-4484-B0D7-654A4D94C6E9}" srcOrd="1" destOrd="0" presId="urn:microsoft.com/office/officeart/2005/8/layout/hProcess4"/>
    <dgm:cxn modelId="{908B3353-12FB-4A7A-8A33-B64D436E33E9}" type="presParOf" srcId="{09194560-5762-4C03-AE0C-05D9200A7B69}" destId="{D08D4ADE-D12B-4098-84F2-08DDA6E40776}" srcOrd="2" destOrd="0" presId="urn:microsoft.com/office/officeart/2005/8/layout/hProcess4"/>
    <dgm:cxn modelId="{3BDA2AC5-03D8-4C8A-B9AA-2549F6FB5348}" type="presParOf" srcId="{D08D4ADE-D12B-4098-84F2-08DDA6E40776}" destId="{AC290EC5-16CD-4F4E-85D1-EC204DC36888}" srcOrd="0" destOrd="0" presId="urn:microsoft.com/office/officeart/2005/8/layout/hProcess4"/>
    <dgm:cxn modelId="{FB160F97-9882-4E34-BDBF-90473F19BA13}" type="presParOf" srcId="{D08D4ADE-D12B-4098-84F2-08DDA6E40776}" destId="{57475B32-EF41-472C-9020-8599C3D8BEC1}" srcOrd="1" destOrd="0" presId="urn:microsoft.com/office/officeart/2005/8/layout/hProcess4"/>
    <dgm:cxn modelId="{2117BB5B-6E46-42EF-B6C1-877175FF3063}" type="presParOf" srcId="{D08D4ADE-D12B-4098-84F2-08DDA6E40776}" destId="{DCFC6EEE-3CC4-46AC-9C16-A16543127461}" srcOrd="2" destOrd="0" presId="urn:microsoft.com/office/officeart/2005/8/layout/hProcess4"/>
    <dgm:cxn modelId="{CF55B0DF-1BEB-470C-9C5B-17F7FAEC310F}" type="presParOf" srcId="{D08D4ADE-D12B-4098-84F2-08DDA6E40776}" destId="{6BADE12F-5EEE-4D79-88C1-E10DF3400DDB}" srcOrd="3" destOrd="0" presId="urn:microsoft.com/office/officeart/2005/8/layout/hProcess4"/>
    <dgm:cxn modelId="{DD858E95-4071-49F8-B946-DD2E2473D4E5}" type="presParOf" srcId="{D08D4ADE-D12B-4098-84F2-08DDA6E40776}" destId="{1583AA0B-6347-4766-9224-604B5EDED520}" srcOrd="4" destOrd="0" presId="urn:microsoft.com/office/officeart/2005/8/layout/hProcess4"/>
    <dgm:cxn modelId="{3D168269-2E8E-4D08-B058-0A3A23C8C7EE}" type="presParOf" srcId="{09194560-5762-4C03-AE0C-05D9200A7B69}" destId="{30E564EE-9559-4E7D-BDCB-E12BEAAAF66A}" srcOrd="3" destOrd="0" presId="urn:microsoft.com/office/officeart/2005/8/layout/hProcess4"/>
    <dgm:cxn modelId="{F334F53E-1496-4BD8-A2CC-A64B81E1810A}" type="presParOf" srcId="{09194560-5762-4C03-AE0C-05D9200A7B69}" destId="{4D85C5BC-74B6-4B67-9166-75CAD948D7C1}" srcOrd="4" destOrd="0" presId="urn:microsoft.com/office/officeart/2005/8/layout/hProcess4"/>
    <dgm:cxn modelId="{EAE0CBF0-F3B8-4BE6-853E-900B67C64DF7}" type="presParOf" srcId="{4D85C5BC-74B6-4B67-9166-75CAD948D7C1}" destId="{7E61D40D-F2CE-4F81-B2BB-C77D8C0186B9}" srcOrd="0" destOrd="0" presId="urn:microsoft.com/office/officeart/2005/8/layout/hProcess4"/>
    <dgm:cxn modelId="{E97291D7-6A1F-400D-A57F-01DAA48383F1}" type="presParOf" srcId="{4D85C5BC-74B6-4B67-9166-75CAD948D7C1}" destId="{93BAB65E-7511-447E-8E6D-E0A82BDDE273}" srcOrd="1" destOrd="0" presId="urn:microsoft.com/office/officeart/2005/8/layout/hProcess4"/>
    <dgm:cxn modelId="{1CA5D603-3238-42FC-8A75-5FE5372C829B}" type="presParOf" srcId="{4D85C5BC-74B6-4B67-9166-75CAD948D7C1}" destId="{959A47E9-DD25-4911-A4AF-C75340C5DA3C}" srcOrd="2" destOrd="0" presId="urn:microsoft.com/office/officeart/2005/8/layout/hProcess4"/>
    <dgm:cxn modelId="{42874283-8A83-43B1-A9ED-5CB224F93907}" type="presParOf" srcId="{4D85C5BC-74B6-4B67-9166-75CAD948D7C1}" destId="{3F7ADC6B-898F-4DD1-848F-733E512A7752}" srcOrd="3" destOrd="0" presId="urn:microsoft.com/office/officeart/2005/8/layout/hProcess4"/>
    <dgm:cxn modelId="{FEB492BD-8F53-46A9-9DB1-F3203B150F58}" type="presParOf" srcId="{4D85C5BC-74B6-4B67-9166-75CAD948D7C1}" destId="{C1E444C7-E02A-49FA-82FA-4F8A40509FEC}" srcOrd="4" destOrd="0" presId="urn:microsoft.com/office/officeart/2005/8/layout/hProcess4"/>
    <dgm:cxn modelId="{888770DA-C218-43E3-8BFA-F6D6841EA462}" type="presParOf" srcId="{09194560-5762-4C03-AE0C-05D9200A7B69}" destId="{EE6A43CA-65D1-4AB6-B41E-1D48499DD091}" srcOrd="5" destOrd="0" presId="urn:microsoft.com/office/officeart/2005/8/layout/hProcess4"/>
    <dgm:cxn modelId="{C9BD1660-B997-425B-9159-A01E55C5721E}" type="presParOf" srcId="{09194560-5762-4C03-AE0C-05D9200A7B69}" destId="{3A558D62-FA55-4A4A-BF76-E1AE78C383CA}" srcOrd="6" destOrd="0" presId="urn:microsoft.com/office/officeart/2005/8/layout/hProcess4"/>
    <dgm:cxn modelId="{3E1E1298-2167-492F-8702-17A495E6ABBF}" type="presParOf" srcId="{3A558D62-FA55-4A4A-BF76-E1AE78C383CA}" destId="{F4E1FAA0-A08E-4B8C-97D2-4C397F1EC1E4}" srcOrd="0" destOrd="0" presId="urn:microsoft.com/office/officeart/2005/8/layout/hProcess4"/>
    <dgm:cxn modelId="{1203EAA6-4921-4472-953F-0DE5DD8F8116}" type="presParOf" srcId="{3A558D62-FA55-4A4A-BF76-E1AE78C383CA}" destId="{D7931772-8814-4A0B-938C-EA9EB1E96782}" srcOrd="1" destOrd="0" presId="urn:microsoft.com/office/officeart/2005/8/layout/hProcess4"/>
    <dgm:cxn modelId="{E7B73734-5DC6-4B54-B697-74A0DC2D429C}" type="presParOf" srcId="{3A558D62-FA55-4A4A-BF76-E1AE78C383CA}" destId="{7F67A8FD-A79B-45AD-AB1D-B5815249E91E}" srcOrd="2" destOrd="0" presId="urn:microsoft.com/office/officeart/2005/8/layout/hProcess4"/>
    <dgm:cxn modelId="{A6DB0D95-B0DB-4DD0-8DA6-BEA517C81B96}" type="presParOf" srcId="{3A558D62-FA55-4A4A-BF76-E1AE78C383CA}" destId="{9F969946-5423-4CCA-BFDA-EC1AAE3B6186}" srcOrd="3" destOrd="0" presId="urn:microsoft.com/office/officeart/2005/8/layout/hProcess4"/>
    <dgm:cxn modelId="{CEBC9F01-05CB-4B93-8C8F-FB70676E85F9}" type="presParOf" srcId="{3A558D62-FA55-4A4A-BF76-E1AE78C383CA}" destId="{8DB718C8-683A-4CE5-A83F-AFFF6CD8244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7FB2EB-803A-490C-8C63-FD1A17BF38C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E1B2B3-5FD7-4552-8174-56759A2B9202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ESTADO NUTRICIONAL</a:t>
          </a:r>
        </a:p>
      </dgm:t>
    </dgm:pt>
    <dgm:pt modelId="{68F5C917-377D-43F9-8233-C0A8C43B62DA}" type="sibTrans" cxnId="{28C946DB-74FE-49FD-BCE8-86F7A9CA0410}">
      <dgm:prSet/>
      <dgm:spPr/>
      <dgm:t>
        <a:bodyPr/>
        <a:lstStyle/>
        <a:p>
          <a:endParaRPr lang="pt-BR" sz="3200"/>
        </a:p>
      </dgm:t>
    </dgm:pt>
    <dgm:pt modelId="{F4BC0A44-6ADF-444F-AF10-5107474613A4}" type="parTrans" cxnId="{28C946DB-74FE-49FD-BCE8-86F7A9CA0410}">
      <dgm:prSet/>
      <dgm:spPr/>
      <dgm:t>
        <a:bodyPr/>
        <a:lstStyle/>
        <a:p>
          <a:endParaRPr lang="pt-BR" sz="3200"/>
        </a:p>
      </dgm:t>
    </dgm:pt>
    <dgm:pt modelId="{C7520147-EED9-4780-B262-594C85E1A9EC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Excesso de peso (2006)</a:t>
          </a:r>
        </a:p>
      </dgm:t>
    </dgm:pt>
    <dgm:pt modelId="{16A7E406-F26A-49B3-BA66-CB76CD40D7F3}" type="sibTrans" cxnId="{C33BBA79-D2AF-48B9-8281-CB291D4B1ABD}">
      <dgm:prSet/>
      <dgm:spPr/>
      <dgm:t>
        <a:bodyPr/>
        <a:lstStyle/>
        <a:p>
          <a:endParaRPr lang="pt-BR" sz="3200"/>
        </a:p>
      </dgm:t>
    </dgm:pt>
    <dgm:pt modelId="{16D6EC59-9F8D-43C3-830A-C8BE68E8221E}" type="parTrans" cxnId="{C33BBA79-D2AF-48B9-8281-CB291D4B1ABD}">
      <dgm:prSet custT="1"/>
      <dgm:spPr/>
      <dgm:t>
        <a:bodyPr/>
        <a:lstStyle/>
        <a:p>
          <a:endParaRPr lang="pt-BR" sz="900"/>
        </a:p>
      </dgm:t>
    </dgm:pt>
    <dgm:pt modelId="{6A41FFFB-584E-4515-AB7C-B5E40ED5A69D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Obesidade (2006)</a:t>
          </a:r>
        </a:p>
      </dgm:t>
    </dgm:pt>
    <dgm:pt modelId="{58DFB135-C645-42AB-8AAD-4AF30A227878}" type="sibTrans" cxnId="{D89C03D4-EC47-4514-934E-218BF25994BC}">
      <dgm:prSet/>
      <dgm:spPr/>
      <dgm:t>
        <a:bodyPr/>
        <a:lstStyle/>
        <a:p>
          <a:endParaRPr lang="pt-BR" sz="3200"/>
        </a:p>
      </dgm:t>
    </dgm:pt>
    <dgm:pt modelId="{741C0910-5321-4D3D-A439-0A252F29E540}" type="parTrans" cxnId="{D89C03D4-EC47-4514-934E-218BF25994BC}">
      <dgm:prSet custT="1"/>
      <dgm:spPr/>
      <dgm:t>
        <a:bodyPr/>
        <a:lstStyle/>
        <a:p>
          <a:endParaRPr lang="pt-BR" sz="900"/>
        </a:p>
      </dgm:t>
    </dgm:pt>
    <dgm:pt modelId="{B2D0EED5-7581-459B-BA12-8DC51B0FBE3F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sz="1100">
              <a:latin typeface="Montserrat"/>
            </a:rPr>
            <a:t>CONSUMO ALIMENTAR</a:t>
          </a:r>
        </a:p>
      </dgm:t>
    </dgm:pt>
    <dgm:pt modelId="{C910099A-C2AB-4651-BA1A-C4FA6299CB86}" type="sibTrans" cxnId="{C05E56B8-DC8B-476C-B32B-111432C88D4E}">
      <dgm:prSet/>
      <dgm:spPr/>
      <dgm:t>
        <a:bodyPr/>
        <a:lstStyle/>
        <a:p>
          <a:endParaRPr lang="pt-BR" sz="3200"/>
        </a:p>
      </dgm:t>
    </dgm:pt>
    <dgm:pt modelId="{46A9B4D8-D36C-4BA0-A0FF-0401E94ED3DD}" type="parTrans" cxnId="{C05E56B8-DC8B-476C-B32B-111432C88D4E}">
      <dgm:prSet/>
      <dgm:spPr/>
      <dgm:t>
        <a:bodyPr/>
        <a:lstStyle/>
        <a:p>
          <a:endParaRPr lang="pt-BR" sz="3200"/>
        </a:p>
      </dgm:t>
    </dgm:pt>
    <dgm:pt modelId="{699433E5-B14A-4823-BF01-54BD917F429D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Bebidas adoçadas (2007)</a:t>
          </a:r>
        </a:p>
      </dgm:t>
    </dgm:pt>
    <dgm:pt modelId="{E7607DBD-6DAB-40E0-B45B-F8B0526B8919}" type="sibTrans" cxnId="{F9D882AB-3DB5-4B4B-A7F9-A24FFCA3A3D8}">
      <dgm:prSet/>
      <dgm:spPr/>
      <dgm:t>
        <a:bodyPr/>
        <a:lstStyle/>
        <a:p>
          <a:endParaRPr lang="pt-BR" sz="3200"/>
        </a:p>
      </dgm:t>
    </dgm:pt>
    <dgm:pt modelId="{E6B5ADC6-8AAF-448A-832F-D8D6419791AF}" type="parTrans" cxnId="{F9D882AB-3DB5-4B4B-A7F9-A24FFCA3A3D8}">
      <dgm:prSet custT="1"/>
      <dgm:spPr/>
      <dgm:t>
        <a:bodyPr/>
        <a:lstStyle/>
        <a:p>
          <a:endParaRPr lang="pt-BR" sz="900"/>
        </a:p>
      </dgm:t>
    </dgm:pt>
    <dgm:pt modelId="{947DA180-5477-47B3-9447-468CE5A4637C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Consumo de FLV (regular e recomendado) (2008)</a:t>
          </a:r>
        </a:p>
      </dgm:t>
    </dgm:pt>
    <dgm:pt modelId="{0B0530A6-F875-4E38-9200-02BF7881E3B7}" type="sibTrans" cxnId="{04FBDE05-6708-45E4-A7C8-AC00EE7AE377}">
      <dgm:prSet/>
      <dgm:spPr/>
      <dgm:t>
        <a:bodyPr/>
        <a:lstStyle/>
        <a:p>
          <a:endParaRPr lang="pt-BR" sz="3200"/>
        </a:p>
      </dgm:t>
    </dgm:pt>
    <dgm:pt modelId="{B0C3BA83-2FEA-4ABC-B2E5-266F96D9D568}" type="parTrans" cxnId="{04FBDE05-6708-45E4-A7C8-AC00EE7AE377}">
      <dgm:prSet custT="1"/>
      <dgm:spPr/>
      <dgm:t>
        <a:bodyPr/>
        <a:lstStyle/>
        <a:p>
          <a:endParaRPr lang="pt-BR" sz="900"/>
        </a:p>
      </dgm:t>
    </dgm:pt>
    <dgm:pt modelId="{E53E40D9-9F1A-416D-8B13-A209685F08C5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sz="1100">
              <a:latin typeface="Montserrat"/>
            </a:rPr>
            <a:t>Diabetes (2006)</a:t>
          </a:r>
        </a:p>
      </dgm:t>
    </dgm:pt>
    <dgm:pt modelId="{59F03DFC-7882-423D-9534-988D44020AE5}" type="sibTrans" cxnId="{3A29C7C6-D7A8-4C2B-A1F5-95DCAA6B922F}">
      <dgm:prSet/>
      <dgm:spPr/>
      <dgm:t>
        <a:bodyPr/>
        <a:lstStyle/>
        <a:p>
          <a:endParaRPr lang="pt-BR" sz="3200"/>
        </a:p>
      </dgm:t>
    </dgm:pt>
    <dgm:pt modelId="{0A884E79-2614-4B5C-A503-ACE5E2633539}" type="parTrans" cxnId="{3A29C7C6-D7A8-4C2B-A1F5-95DCAA6B922F}">
      <dgm:prSet custT="1"/>
      <dgm:spPr/>
      <dgm:t>
        <a:bodyPr/>
        <a:lstStyle/>
        <a:p>
          <a:endParaRPr lang="pt-BR" sz="900"/>
        </a:p>
      </dgm:t>
    </dgm:pt>
    <dgm:pt modelId="{7277FD11-90D9-4F54-899C-2A93F3E0A9C8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Hipertensão arterial (2006)</a:t>
          </a:r>
        </a:p>
      </dgm:t>
    </dgm:pt>
    <dgm:pt modelId="{844B5997-8559-4E70-93DF-9D189194838D}" type="sibTrans" cxnId="{1EC6A3E0-C034-4E46-8782-0968E7BA318A}">
      <dgm:prSet/>
      <dgm:spPr/>
      <dgm:t>
        <a:bodyPr/>
        <a:lstStyle/>
        <a:p>
          <a:endParaRPr lang="pt-BR" sz="3200"/>
        </a:p>
      </dgm:t>
    </dgm:pt>
    <dgm:pt modelId="{BB1C704A-9942-492A-A23E-6FC470F118EA}" type="parTrans" cxnId="{1EC6A3E0-C034-4E46-8782-0968E7BA318A}">
      <dgm:prSet custT="1"/>
      <dgm:spPr/>
      <dgm:t>
        <a:bodyPr/>
        <a:lstStyle/>
        <a:p>
          <a:endParaRPr lang="pt-BR" sz="900"/>
        </a:p>
      </dgm:t>
    </dgm:pt>
    <dgm:pt modelId="{FAFD82AE-24A7-42D6-B896-C39126343205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Autoavaliação de saúde (2006)</a:t>
          </a:r>
        </a:p>
      </dgm:t>
    </dgm:pt>
    <dgm:pt modelId="{2F79872B-FC0B-4DE4-8252-90C57581F5BB}" type="sibTrans" cxnId="{B3503210-1FB8-4804-B080-86B07163B23C}">
      <dgm:prSet/>
      <dgm:spPr/>
      <dgm:t>
        <a:bodyPr/>
        <a:lstStyle/>
        <a:p>
          <a:endParaRPr lang="pt-BR" sz="3200"/>
        </a:p>
      </dgm:t>
    </dgm:pt>
    <dgm:pt modelId="{2D3454BB-D345-406D-8EF8-3B4D3EE07A10}" type="parTrans" cxnId="{B3503210-1FB8-4804-B080-86B07163B23C}">
      <dgm:prSet custT="1"/>
      <dgm:spPr/>
      <dgm:t>
        <a:bodyPr/>
        <a:lstStyle/>
        <a:p>
          <a:endParaRPr lang="pt-BR" sz="900"/>
        </a:p>
      </dgm:t>
    </dgm:pt>
    <dgm:pt modelId="{B65227A2-6D6F-4611-993E-C562D36CD514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sz="1100">
              <a:latin typeface="Montserrat"/>
            </a:rPr>
            <a:t>Ultraprocessados (2018) (2024)</a:t>
          </a:r>
        </a:p>
      </dgm:t>
    </dgm:pt>
    <dgm:pt modelId="{540D85DF-8051-45B2-85F9-506BBB8881E7}" type="parTrans" cxnId="{B163E71C-C7FE-4CB7-AEB6-CFF00C3E5E18}">
      <dgm:prSet custT="1"/>
      <dgm:spPr/>
      <dgm:t>
        <a:bodyPr/>
        <a:lstStyle/>
        <a:p>
          <a:endParaRPr lang="pt-BR" sz="900"/>
        </a:p>
      </dgm:t>
    </dgm:pt>
    <dgm:pt modelId="{15BFB2F6-36D9-42D4-977A-6A97D291B1B1}" type="sibTrans" cxnId="{B163E71C-C7FE-4CB7-AEB6-CFF00C3E5E18}">
      <dgm:prSet/>
      <dgm:spPr/>
      <dgm:t>
        <a:bodyPr/>
        <a:lstStyle/>
        <a:p>
          <a:endParaRPr lang="pt-BR" sz="3200"/>
        </a:p>
      </dgm:t>
    </dgm:pt>
    <dgm:pt modelId="{2C0FDDDC-3311-433C-87E8-FF9D518E7261}">
      <dgm:prSet phldr="0"/>
      <dgm:spPr/>
      <dgm:t>
        <a:bodyPr/>
        <a:lstStyle/>
        <a:p>
          <a:pPr rtl="0"/>
          <a:r>
            <a:rPr lang="pt-BR" sz="1100">
              <a:latin typeface="Montserrat"/>
            </a:rPr>
            <a:t>MORBIDADE REFERIDA</a:t>
          </a:r>
        </a:p>
      </dgm:t>
    </dgm:pt>
    <dgm:pt modelId="{E8FE0312-35D2-4D54-81EA-6DD3A70A6C4F}" type="parTrans" cxnId="{5AE1914B-0579-4065-82E3-2885EC30375C}">
      <dgm:prSet/>
      <dgm:spPr/>
      <dgm:t>
        <a:bodyPr/>
        <a:lstStyle/>
        <a:p>
          <a:endParaRPr lang="pt-BR"/>
        </a:p>
      </dgm:t>
    </dgm:pt>
    <dgm:pt modelId="{4AA8C723-49F3-4731-8449-6C1CED51BC83}" type="sibTrans" cxnId="{5AE1914B-0579-4065-82E3-2885EC30375C}">
      <dgm:prSet/>
      <dgm:spPr/>
      <dgm:t>
        <a:bodyPr/>
        <a:lstStyle/>
        <a:p>
          <a:endParaRPr lang="pt-BR"/>
        </a:p>
      </dgm:t>
    </dgm:pt>
    <dgm:pt modelId="{6A72D45D-8793-41D9-BE65-2106DD5E23B2}">
      <dgm:prSet custT="1"/>
      <dgm:spPr/>
      <dgm:t>
        <a:bodyPr/>
        <a:lstStyle/>
        <a:p>
          <a:pPr rtl="0"/>
          <a:r>
            <a:rPr lang="pt-BR" sz="1100">
              <a:latin typeface="Montserrat"/>
            </a:rPr>
            <a:t>Depressão (2020)</a:t>
          </a:r>
        </a:p>
      </dgm:t>
    </dgm:pt>
    <dgm:pt modelId="{825EB191-D6A7-408D-8D43-EC86935AC186}" type="parTrans" cxnId="{EB689964-1F29-4635-AB29-D14977DA9414}">
      <dgm:prSet/>
      <dgm:spPr/>
    </dgm:pt>
    <dgm:pt modelId="{D95B91A9-C8DE-4C7E-B4F6-630E42F74D46}" type="sibTrans" cxnId="{EB689964-1F29-4635-AB29-D14977DA9414}">
      <dgm:prSet/>
      <dgm:spPr/>
    </dgm:pt>
    <dgm:pt modelId="{58353E00-58DB-439A-A1F2-4D40820C62CC}" type="pres">
      <dgm:prSet presAssocID="{A17FB2EB-803A-490C-8C63-FD1A17BF38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31AA13A-732E-4702-B044-3FC7F788ED6E}" type="pres">
      <dgm:prSet presAssocID="{A0E1B2B3-5FD7-4552-8174-56759A2B9202}" presName="hierRoot1" presStyleCnt="0">
        <dgm:presLayoutVars>
          <dgm:hierBranch val="init"/>
        </dgm:presLayoutVars>
      </dgm:prSet>
      <dgm:spPr/>
    </dgm:pt>
    <dgm:pt modelId="{DC079D08-0F9F-4248-AFF5-6236409284FB}" type="pres">
      <dgm:prSet presAssocID="{A0E1B2B3-5FD7-4552-8174-56759A2B9202}" presName="rootComposite1" presStyleCnt="0"/>
      <dgm:spPr/>
    </dgm:pt>
    <dgm:pt modelId="{1264B8EE-4972-42D1-9534-54300EFF3532}" type="pres">
      <dgm:prSet presAssocID="{A0E1B2B3-5FD7-4552-8174-56759A2B9202}" presName="rootText1" presStyleLbl="node0" presStyleIdx="0" presStyleCnt="3">
        <dgm:presLayoutVars>
          <dgm:chPref val="3"/>
        </dgm:presLayoutVars>
      </dgm:prSet>
      <dgm:spPr/>
    </dgm:pt>
    <dgm:pt modelId="{F9DD9127-F0A2-4A94-833B-3BCA09B966CB}" type="pres">
      <dgm:prSet presAssocID="{A0E1B2B3-5FD7-4552-8174-56759A2B9202}" presName="rootConnector1" presStyleLbl="node1" presStyleIdx="0" presStyleCnt="0"/>
      <dgm:spPr/>
    </dgm:pt>
    <dgm:pt modelId="{AD9C0D92-4CEF-43F2-8C64-A2516A9DB5C0}" type="pres">
      <dgm:prSet presAssocID="{A0E1B2B3-5FD7-4552-8174-56759A2B9202}" presName="hierChild2" presStyleCnt="0"/>
      <dgm:spPr/>
    </dgm:pt>
    <dgm:pt modelId="{2A37A9EB-A82F-4BD1-861F-8C10544179D8}" type="pres">
      <dgm:prSet presAssocID="{16D6EC59-9F8D-43C3-830A-C8BE68E8221E}" presName="Name64" presStyleLbl="parChTrans1D2" presStyleIdx="0" presStyleCnt="9"/>
      <dgm:spPr/>
    </dgm:pt>
    <dgm:pt modelId="{DAF04DB8-C287-4984-B5B6-BAA70A33BDE8}" type="pres">
      <dgm:prSet presAssocID="{C7520147-EED9-4780-B262-594C85E1A9EC}" presName="hierRoot2" presStyleCnt="0">
        <dgm:presLayoutVars>
          <dgm:hierBranch val="init"/>
        </dgm:presLayoutVars>
      </dgm:prSet>
      <dgm:spPr/>
    </dgm:pt>
    <dgm:pt modelId="{A0DEBF0D-A5B7-4A13-A830-9C6DB6133881}" type="pres">
      <dgm:prSet presAssocID="{C7520147-EED9-4780-B262-594C85E1A9EC}" presName="rootComposite" presStyleCnt="0"/>
      <dgm:spPr/>
    </dgm:pt>
    <dgm:pt modelId="{0085A5F0-FBBD-4680-87DD-32316ADE56E9}" type="pres">
      <dgm:prSet presAssocID="{C7520147-EED9-4780-B262-594C85E1A9EC}" presName="rootText" presStyleLbl="node2" presStyleIdx="0" presStyleCnt="9" custScaleX="216884" custLinFactNeighborX="654">
        <dgm:presLayoutVars>
          <dgm:chPref val="3"/>
        </dgm:presLayoutVars>
      </dgm:prSet>
      <dgm:spPr/>
    </dgm:pt>
    <dgm:pt modelId="{FBBEEB8B-860F-43F1-B513-1E19AD477CD8}" type="pres">
      <dgm:prSet presAssocID="{C7520147-EED9-4780-B262-594C85E1A9EC}" presName="rootConnector" presStyleLbl="node2" presStyleIdx="0" presStyleCnt="9"/>
      <dgm:spPr/>
    </dgm:pt>
    <dgm:pt modelId="{9296F81A-F769-4938-BB0C-3BE2E98BE275}" type="pres">
      <dgm:prSet presAssocID="{C7520147-EED9-4780-B262-594C85E1A9EC}" presName="hierChild4" presStyleCnt="0"/>
      <dgm:spPr/>
    </dgm:pt>
    <dgm:pt modelId="{47494EEA-5A74-46CD-B214-62DDF2335F20}" type="pres">
      <dgm:prSet presAssocID="{C7520147-EED9-4780-B262-594C85E1A9EC}" presName="hierChild5" presStyleCnt="0"/>
      <dgm:spPr/>
    </dgm:pt>
    <dgm:pt modelId="{0F1E4F90-2348-468D-A07A-744314D00FAD}" type="pres">
      <dgm:prSet presAssocID="{741C0910-5321-4D3D-A439-0A252F29E540}" presName="Name64" presStyleLbl="parChTrans1D2" presStyleIdx="1" presStyleCnt="9"/>
      <dgm:spPr/>
    </dgm:pt>
    <dgm:pt modelId="{64BB9918-96DE-49C9-9021-006E76F37C06}" type="pres">
      <dgm:prSet presAssocID="{6A41FFFB-584E-4515-AB7C-B5E40ED5A69D}" presName="hierRoot2" presStyleCnt="0">
        <dgm:presLayoutVars>
          <dgm:hierBranch val="init"/>
        </dgm:presLayoutVars>
      </dgm:prSet>
      <dgm:spPr/>
    </dgm:pt>
    <dgm:pt modelId="{EBE54143-7FBF-443F-A1A9-F0D75D5A6404}" type="pres">
      <dgm:prSet presAssocID="{6A41FFFB-584E-4515-AB7C-B5E40ED5A69D}" presName="rootComposite" presStyleCnt="0"/>
      <dgm:spPr/>
    </dgm:pt>
    <dgm:pt modelId="{3BDFBD21-9CD6-4A0F-91D6-F52EC9A6BB30}" type="pres">
      <dgm:prSet presAssocID="{6A41FFFB-584E-4515-AB7C-B5E40ED5A69D}" presName="rootText" presStyleLbl="node2" presStyleIdx="1" presStyleCnt="9" custScaleX="216719" custLinFactNeighborX="654">
        <dgm:presLayoutVars>
          <dgm:chPref val="3"/>
        </dgm:presLayoutVars>
      </dgm:prSet>
      <dgm:spPr/>
    </dgm:pt>
    <dgm:pt modelId="{C545AD53-6690-421F-928F-AD5519BC4822}" type="pres">
      <dgm:prSet presAssocID="{6A41FFFB-584E-4515-AB7C-B5E40ED5A69D}" presName="rootConnector" presStyleLbl="node2" presStyleIdx="1" presStyleCnt="9"/>
      <dgm:spPr/>
    </dgm:pt>
    <dgm:pt modelId="{B08FB93E-0887-4B8D-A063-4069513CA87B}" type="pres">
      <dgm:prSet presAssocID="{6A41FFFB-584E-4515-AB7C-B5E40ED5A69D}" presName="hierChild4" presStyleCnt="0"/>
      <dgm:spPr/>
    </dgm:pt>
    <dgm:pt modelId="{85500AB7-E5CB-4FC5-9B63-0E7A6BCB90AF}" type="pres">
      <dgm:prSet presAssocID="{6A41FFFB-584E-4515-AB7C-B5E40ED5A69D}" presName="hierChild5" presStyleCnt="0"/>
      <dgm:spPr/>
    </dgm:pt>
    <dgm:pt modelId="{162641FB-6083-487C-AC25-2BE19775A915}" type="pres">
      <dgm:prSet presAssocID="{A0E1B2B3-5FD7-4552-8174-56759A2B9202}" presName="hierChild3" presStyleCnt="0"/>
      <dgm:spPr/>
    </dgm:pt>
    <dgm:pt modelId="{E0F3C8E6-DE97-4EFB-BB46-418056569A9C}" type="pres">
      <dgm:prSet presAssocID="{B2D0EED5-7581-459B-BA12-8DC51B0FBE3F}" presName="hierRoot1" presStyleCnt="0">
        <dgm:presLayoutVars>
          <dgm:hierBranch val="init"/>
        </dgm:presLayoutVars>
      </dgm:prSet>
      <dgm:spPr/>
    </dgm:pt>
    <dgm:pt modelId="{830ADA6B-ECD8-4190-B396-2013CF3DE88F}" type="pres">
      <dgm:prSet presAssocID="{B2D0EED5-7581-459B-BA12-8DC51B0FBE3F}" presName="rootComposite1" presStyleCnt="0"/>
      <dgm:spPr/>
    </dgm:pt>
    <dgm:pt modelId="{C6521E3B-9FF5-4312-A74E-6B182E104352}" type="pres">
      <dgm:prSet presAssocID="{B2D0EED5-7581-459B-BA12-8DC51B0FBE3F}" presName="rootText1" presStyleLbl="node0" presStyleIdx="1" presStyleCnt="3">
        <dgm:presLayoutVars>
          <dgm:chPref val="3"/>
        </dgm:presLayoutVars>
      </dgm:prSet>
      <dgm:spPr/>
    </dgm:pt>
    <dgm:pt modelId="{1CFAB254-0BFD-413B-B449-D38843E5218D}" type="pres">
      <dgm:prSet presAssocID="{B2D0EED5-7581-459B-BA12-8DC51B0FBE3F}" presName="rootConnector1" presStyleLbl="node1" presStyleIdx="0" presStyleCnt="0"/>
      <dgm:spPr/>
    </dgm:pt>
    <dgm:pt modelId="{EA805FA4-892A-4E74-86D4-438F2D2B86BF}" type="pres">
      <dgm:prSet presAssocID="{B2D0EED5-7581-459B-BA12-8DC51B0FBE3F}" presName="hierChild2" presStyleCnt="0"/>
      <dgm:spPr/>
    </dgm:pt>
    <dgm:pt modelId="{EF0DE444-56CD-48EC-A5E9-30D5EBC75EAA}" type="pres">
      <dgm:prSet presAssocID="{E6B5ADC6-8AAF-448A-832F-D8D6419791AF}" presName="Name64" presStyleLbl="parChTrans1D2" presStyleIdx="2" presStyleCnt="9"/>
      <dgm:spPr/>
    </dgm:pt>
    <dgm:pt modelId="{908C9C52-7CD3-4165-AB65-821D8C69973F}" type="pres">
      <dgm:prSet presAssocID="{699433E5-B14A-4823-BF01-54BD917F429D}" presName="hierRoot2" presStyleCnt="0">
        <dgm:presLayoutVars>
          <dgm:hierBranch val="init"/>
        </dgm:presLayoutVars>
      </dgm:prSet>
      <dgm:spPr/>
    </dgm:pt>
    <dgm:pt modelId="{1E6E1158-81BA-4AE8-A1DE-2CF062A4E696}" type="pres">
      <dgm:prSet presAssocID="{699433E5-B14A-4823-BF01-54BD917F429D}" presName="rootComposite" presStyleCnt="0"/>
      <dgm:spPr/>
    </dgm:pt>
    <dgm:pt modelId="{D865823C-47C5-446E-917A-241768BFFFA7}" type="pres">
      <dgm:prSet presAssocID="{699433E5-B14A-4823-BF01-54BD917F429D}" presName="rootText" presStyleLbl="node2" presStyleIdx="2" presStyleCnt="9" custScaleX="216719" custLinFactNeighborX="654">
        <dgm:presLayoutVars>
          <dgm:chPref val="3"/>
        </dgm:presLayoutVars>
      </dgm:prSet>
      <dgm:spPr/>
    </dgm:pt>
    <dgm:pt modelId="{0A2285B2-BCFB-442D-927E-EDA2DF19A0E6}" type="pres">
      <dgm:prSet presAssocID="{699433E5-B14A-4823-BF01-54BD917F429D}" presName="rootConnector" presStyleLbl="node2" presStyleIdx="2" presStyleCnt="9"/>
      <dgm:spPr/>
    </dgm:pt>
    <dgm:pt modelId="{44D9668E-33B9-4B44-A2DD-6B95014EFF77}" type="pres">
      <dgm:prSet presAssocID="{699433E5-B14A-4823-BF01-54BD917F429D}" presName="hierChild4" presStyleCnt="0"/>
      <dgm:spPr/>
    </dgm:pt>
    <dgm:pt modelId="{17BFC6ED-57B6-4B25-917C-8DB33C9CA4D5}" type="pres">
      <dgm:prSet presAssocID="{699433E5-B14A-4823-BF01-54BD917F429D}" presName="hierChild5" presStyleCnt="0"/>
      <dgm:spPr/>
    </dgm:pt>
    <dgm:pt modelId="{C4321E94-9283-447A-A39A-13E145BFAAF4}" type="pres">
      <dgm:prSet presAssocID="{B0C3BA83-2FEA-4ABC-B2E5-266F96D9D568}" presName="Name64" presStyleLbl="parChTrans1D2" presStyleIdx="3" presStyleCnt="9"/>
      <dgm:spPr/>
    </dgm:pt>
    <dgm:pt modelId="{F28CAC67-78C2-4B06-91C5-A33DC514DA3D}" type="pres">
      <dgm:prSet presAssocID="{947DA180-5477-47B3-9447-468CE5A4637C}" presName="hierRoot2" presStyleCnt="0">
        <dgm:presLayoutVars>
          <dgm:hierBranch val="init"/>
        </dgm:presLayoutVars>
      </dgm:prSet>
      <dgm:spPr/>
    </dgm:pt>
    <dgm:pt modelId="{BDA82B38-04A8-403E-98ED-61D7715E5C73}" type="pres">
      <dgm:prSet presAssocID="{947DA180-5477-47B3-9447-468CE5A4637C}" presName="rootComposite" presStyleCnt="0"/>
      <dgm:spPr/>
    </dgm:pt>
    <dgm:pt modelId="{5C32FD3B-6A65-432C-BEC5-DD1299910440}" type="pres">
      <dgm:prSet presAssocID="{947DA180-5477-47B3-9447-468CE5A4637C}" presName="rootText" presStyleLbl="node2" presStyleIdx="3" presStyleCnt="9" custScaleX="216719" custLinFactNeighborX="654">
        <dgm:presLayoutVars>
          <dgm:chPref val="3"/>
        </dgm:presLayoutVars>
      </dgm:prSet>
      <dgm:spPr/>
    </dgm:pt>
    <dgm:pt modelId="{11332A72-F985-4A73-8AD3-554AAAEB565C}" type="pres">
      <dgm:prSet presAssocID="{947DA180-5477-47B3-9447-468CE5A4637C}" presName="rootConnector" presStyleLbl="node2" presStyleIdx="3" presStyleCnt="9"/>
      <dgm:spPr/>
    </dgm:pt>
    <dgm:pt modelId="{53C81E50-6532-4C71-8D13-F59567E88CC6}" type="pres">
      <dgm:prSet presAssocID="{947DA180-5477-47B3-9447-468CE5A4637C}" presName="hierChild4" presStyleCnt="0"/>
      <dgm:spPr/>
    </dgm:pt>
    <dgm:pt modelId="{36EEE462-EDBA-4EF2-AC28-4B18D2D5B130}" type="pres">
      <dgm:prSet presAssocID="{947DA180-5477-47B3-9447-468CE5A4637C}" presName="hierChild5" presStyleCnt="0"/>
      <dgm:spPr/>
    </dgm:pt>
    <dgm:pt modelId="{F9DB1DE6-8380-496F-BE69-43F9A1A9694F}" type="pres">
      <dgm:prSet presAssocID="{540D85DF-8051-45B2-85F9-506BBB8881E7}" presName="Name64" presStyleLbl="parChTrans1D2" presStyleIdx="4" presStyleCnt="9"/>
      <dgm:spPr/>
    </dgm:pt>
    <dgm:pt modelId="{033664BD-D557-4BB2-AB41-55194837DA1D}" type="pres">
      <dgm:prSet presAssocID="{B65227A2-6D6F-4611-993E-C562D36CD514}" presName="hierRoot2" presStyleCnt="0">
        <dgm:presLayoutVars>
          <dgm:hierBranch val="init"/>
        </dgm:presLayoutVars>
      </dgm:prSet>
      <dgm:spPr/>
    </dgm:pt>
    <dgm:pt modelId="{00884300-BDDA-4D4C-9504-A0C273E53701}" type="pres">
      <dgm:prSet presAssocID="{B65227A2-6D6F-4611-993E-C562D36CD514}" presName="rootComposite" presStyleCnt="0"/>
      <dgm:spPr/>
    </dgm:pt>
    <dgm:pt modelId="{CFE71BA3-2A10-428A-AF66-99B23DBCF034}" type="pres">
      <dgm:prSet presAssocID="{B65227A2-6D6F-4611-993E-C562D36CD514}" presName="rootText" presStyleLbl="node2" presStyleIdx="4" presStyleCnt="9" custScaleX="216268">
        <dgm:presLayoutVars>
          <dgm:chPref val="3"/>
        </dgm:presLayoutVars>
      </dgm:prSet>
      <dgm:spPr/>
    </dgm:pt>
    <dgm:pt modelId="{E5F016A4-D76D-4717-B33F-EF917660FFA2}" type="pres">
      <dgm:prSet presAssocID="{B65227A2-6D6F-4611-993E-C562D36CD514}" presName="rootConnector" presStyleLbl="node2" presStyleIdx="4" presStyleCnt="9"/>
      <dgm:spPr/>
    </dgm:pt>
    <dgm:pt modelId="{FD0625D4-4B9C-407D-9CE8-0EB7F452CDA5}" type="pres">
      <dgm:prSet presAssocID="{B65227A2-6D6F-4611-993E-C562D36CD514}" presName="hierChild4" presStyleCnt="0"/>
      <dgm:spPr/>
    </dgm:pt>
    <dgm:pt modelId="{710F9769-A977-40C0-9B71-35684E0F0FB7}" type="pres">
      <dgm:prSet presAssocID="{B65227A2-6D6F-4611-993E-C562D36CD514}" presName="hierChild5" presStyleCnt="0"/>
      <dgm:spPr/>
    </dgm:pt>
    <dgm:pt modelId="{12B2A32C-0C02-42C6-9954-681E0B0CDCDB}" type="pres">
      <dgm:prSet presAssocID="{B2D0EED5-7581-459B-BA12-8DC51B0FBE3F}" presName="hierChild3" presStyleCnt="0"/>
      <dgm:spPr/>
    </dgm:pt>
    <dgm:pt modelId="{C9529EC5-E568-412D-9383-E9222C99FF20}" type="pres">
      <dgm:prSet presAssocID="{2C0FDDDC-3311-433C-87E8-FF9D518E7261}" presName="hierRoot1" presStyleCnt="0">
        <dgm:presLayoutVars>
          <dgm:hierBranch val="init"/>
        </dgm:presLayoutVars>
      </dgm:prSet>
      <dgm:spPr/>
    </dgm:pt>
    <dgm:pt modelId="{B1227402-AE31-40B2-B93B-849576B68771}" type="pres">
      <dgm:prSet presAssocID="{2C0FDDDC-3311-433C-87E8-FF9D518E7261}" presName="rootComposite1" presStyleCnt="0"/>
      <dgm:spPr/>
    </dgm:pt>
    <dgm:pt modelId="{64BB33AE-1613-4223-A590-A6464E83DA88}" type="pres">
      <dgm:prSet presAssocID="{2C0FDDDC-3311-433C-87E8-FF9D518E7261}" presName="rootText1" presStyleLbl="node0" presStyleIdx="2" presStyleCnt="3">
        <dgm:presLayoutVars>
          <dgm:chPref val="3"/>
        </dgm:presLayoutVars>
      </dgm:prSet>
      <dgm:spPr/>
    </dgm:pt>
    <dgm:pt modelId="{236522DF-5D32-4C5E-8FCA-3DC5765FFF0C}" type="pres">
      <dgm:prSet presAssocID="{2C0FDDDC-3311-433C-87E8-FF9D518E7261}" presName="rootConnector1" presStyleLbl="node1" presStyleIdx="0" presStyleCnt="0"/>
      <dgm:spPr/>
    </dgm:pt>
    <dgm:pt modelId="{0A4EC810-FE46-4843-8127-6FE5A83D8D48}" type="pres">
      <dgm:prSet presAssocID="{2C0FDDDC-3311-433C-87E8-FF9D518E7261}" presName="hierChild2" presStyleCnt="0"/>
      <dgm:spPr/>
    </dgm:pt>
    <dgm:pt modelId="{600C0421-DD77-41D6-972C-CADDE2B0C144}" type="pres">
      <dgm:prSet presAssocID="{0A884E79-2614-4B5C-A503-ACE5E2633539}" presName="Name64" presStyleLbl="parChTrans1D2" presStyleIdx="5" presStyleCnt="9"/>
      <dgm:spPr/>
    </dgm:pt>
    <dgm:pt modelId="{F046C269-0957-442B-97D2-EE8F910E7BE6}" type="pres">
      <dgm:prSet presAssocID="{E53E40D9-9F1A-416D-8B13-A209685F08C5}" presName="hierRoot2" presStyleCnt="0">
        <dgm:presLayoutVars>
          <dgm:hierBranch val="init"/>
        </dgm:presLayoutVars>
      </dgm:prSet>
      <dgm:spPr/>
    </dgm:pt>
    <dgm:pt modelId="{29E6449A-8350-4DE6-B920-5BF8AAC5DB09}" type="pres">
      <dgm:prSet presAssocID="{E53E40D9-9F1A-416D-8B13-A209685F08C5}" presName="rootComposite" presStyleCnt="0"/>
      <dgm:spPr/>
    </dgm:pt>
    <dgm:pt modelId="{F47CBE12-CB42-4AAD-9B63-70BD66A84973}" type="pres">
      <dgm:prSet presAssocID="{E53E40D9-9F1A-416D-8B13-A209685F08C5}" presName="rootText" presStyleLbl="node2" presStyleIdx="5" presStyleCnt="9" custScaleX="216527">
        <dgm:presLayoutVars>
          <dgm:chPref val="3"/>
        </dgm:presLayoutVars>
      </dgm:prSet>
      <dgm:spPr/>
    </dgm:pt>
    <dgm:pt modelId="{1B69DD63-05DD-4FEA-92C5-F7F2C8C284FA}" type="pres">
      <dgm:prSet presAssocID="{E53E40D9-9F1A-416D-8B13-A209685F08C5}" presName="rootConnector" presStyleLbl="node2" presStyleIdx="5" presStyleCnt="9"/>
      <dgm:spPr/>
    </dgm:pt>
    <dgm:pt modelId="{7A232A4A-AF65-4E0B-9FB4-696149951241}" type="pres">
      <dgm:prSet presAssocID="{E53E40D9-9F1A-416D-8B13-A209685F08C5}" presName="hierChild4" presStyleCnt="0"/>
      <dgm:spPr/>
    </dgm:pt>
    <dgm:pt modelId="{835D1259-9125-4D85-8D44-38F3F704A30F}" type="pres">
      <dgm:prSet presAssocID="{E53E40D9-9F1A-416D-8B13-A209685F08C5}" presName="hierChild5" presStyleCnt="0"/>
      <dgm:spPr/>
    </dgm:pt>
    <dgm:pt modelId="{D0A97855-681F-4CFE-A8C2-AA7502D3842C}" type="pres">
      <dgm:prSet presAssocID="{BB1C704A-9942-492A-A23E-6FC470F118EA}" presName="Name64" presStyleLbl="parChTrans1D2" presStyleIdx="6" presStyleCnt="9"/>
      <dgm:spPr/>
    </dgm:pt>
    <dgm:pt modelId="{1198F793-AB26-47A3-B13D-5478C1129C9A}" type="pres">
      <dgm:prSet presAssocID="{7277FD11-90D9-4F54-899C-2A93F3E0A9C8}" presName="hierRoot2" presStyleCnt="0">
        <dgm:presLayoutVars>
          <dgm:hierBranch val="init"/>
        </dgm:presLayoutVars>
      </dgm:prSet>
      <dgm:spPr/>
    </dgm:pt>
    <dgm:pt modelId="{2B31E5C9-4ADF-445D-A6E8-FFBC869F9BB6}" type="pres">
      <dgm:prSet presAssocID="{7277FD11-90D9-4F54-899C-2A93F3E0A9C8}" presName="rootComposite" presStyleCnt="0"/>
      <dgm:spPr/>
    </dgm:pt>
    <dgm:pt modelId="{172EF7C6-CC48-4A5D-AF76-BA9818BB9DD1}" type="pres">
      <dgm:prSet presAssocID="{7277FD11-90D9-4F54-899C-2A93F3E0A9C8}" presName="rootText" presStyleLbl="node2" presStyleIdx="6" presStyleCnt="9" custScaleX="216268">
        <dgm:presLayoutVars>
          <dgm:chPref val="3"/>
        </dgm:presLayoutVars>
      </dgm:prSet>
      <dgm:spPr/>
    </dgm:pt>
    <dgm:pt modelId="{F5EF4CC0-B9B7-4FAE-9230-18DFBC75C2A5}" type="pres">
      <dgm:prSet presAssocID="{7277FD11-90D9-4F54-899C-2A93F3E0A9C8}" presName="rootConnector" presStyleLbl="node2" presStyleIdx="6" presStyleCnt="9"/>
      <dgm:spPr/>
    </dgm:pt>
    <dgm:pt modelId="{96106B37-522D-4FD7-B31D-067668DF86D0}" type="pres">
      <dgm:prSet presAssocID="{7277FD11-90D9-4F54-899C-2A93F3E0A9C8}" presName="hierChild4" presStyleCnt="0"/>
      <dgm:spPr/>
    </dgm:pt>
    <dgm:pt modelId="{FEC225CE-F9F2-4AC0-97D2-4B70CDD3A9F1}" type="pres">
      <dgm:prSet presAssocID="{7277FD11-90D9-4F54-899C-2A93F3E0A9C8}" presName="hierChild5" presStyleCnt="0"/>
      <dgm:spPr/>
    </dgm:pt>
    <dgm:pt modelId="{1AB8546B-2584-4008-A211-43FA243523E0}" type="pres">
      <dgm:prSet presAssocID="{2D3454BB-D345-406D-8EF8-3B4D3EE07A10}" presName="Name64" presStyleLbl="parChTrans1D2" presStyleIdx="7" presStyleCnt="9"/>
      <dgm:spPr/>
    </dgm:pt>
    <dgm:pt modelId="{24D926F5-C7CC-4CA1-8EB9-628223EADE09}" type="pres">
      <dgm:prSet presAssocID="{FAFD82AE-24A7-42D6-B896-C39126343205}" presName="hierRoot2" presStyleCnt="0">
        <dgm:presLayoutVars>
          <dgm:hierBranch val="init"/>
        </dgm:presLayoutVars>
      </dgm:prSet>
      <dgm:spPr/>
    </dgm:pt>
    <dgm:pt modelId="{F9553606-1CAF-49F4-B4C8-17F8F43C6ADB}" type="pres">
      <dgm:prSet presAssocID="{FAFD82AE-24A7-42D6-B896-C39126343205}" presName="rootComposite" presStyleCnt="0"/>
      <dgm:spPr/>
    </dgm:pt>
    <dgm:pt modelId="{42F9092A-403B-4F1E-A8F9-35BFCD63BE8C}" type="pres">
      <dgm:prSet presAssocID="{FAFD82AE-24A7-42D6-B896-C39126343205}" presName="rootText" presStyleLbl="node2" presStyleIdx="7" presStyleCnt="9" custScaleX="216268">
        <dgm:presLayoutVars>
          <dgm:chPref val="3"/>
        </dgm:presLayoutVars>
      </dgm:prSet>
      <dgm:spPr/>
    </dgm:pt>
    <dgm:pt modelId="{7440548F-AA0D-433B-920B-A78DDE4DAB89}" type="pres">
      <dgm:prSet presAssocID="{FAFD82AE-24A7-42D6-B896-C39126343205}" presName="rootConnector" presStyleLbl="node2" presStyleIdx="7" presStyleCnt="9"/>
      <dgm:spPr/>
    </dgm:pt>
    <dgm:pt modelId="{1F9E6402-6080-4930-A456-D6A025CA3154}" type="pres">
      <dgm:prSet presAssocID="{FAFD82AE-24A7-42D6-B896-C39126343205}" presName="hierChild4" presStyleCnt="0"/>
      <dgm:spPr/>
    </dgm:pt>
    <dgm:pt modelId="{5F157A85-54BA-4022-8D5B-EA1247657967}" type="pres">
      <dgm:prSet presAssocID="{FAFD82AE-24A7-42D6-B896-C39126343205}" presName="hierChild5" presStyleCnt="0"/>
      <dgm:spPr/>
    </dgm:pt>
    <dgm:pt modelId="{8E48F764-EB5B-4CE4-93CB-6B4BBA8C84F0}" type="pres">
      <dgm:prSet presAssocID="{825EB191-D6A7-408D-8D43-EC86935AC186}" presName="Name64" presStyleLbl="parChTrans1D2" presStyleIdx="8" presStyleCnt="9"/>
      <dgm:spPr/>
    </dgm:pt>
    <dgm:pt modelId="{2BEFA7B8-5360-4A42-8112-E40DEE883FA8}" type="pres">
      <dgm:prSet presAssocID="{6A72D45D-8793-41D9-BE65-2106DD5E23B2}" presName="hierRoot2" presStyleCnt="0">
        <dgm:presLayoutVars>
          <dgm:hierBranch val="init"/>
        </dgm:presLayoutVars>
      </dgm:prSet>
      <dgm:spPr/>
    </dgm:pt>
    <dgm:pt modelId="{6AEC4526-06A1-445A-A655-7CC20B536A3E}" type="pres">
      <dgm:prSet presAssocID="{6A72D45D-8793-41D9-BE65-2106DD5E23B2}" presName="rootComposite" presStyleCnt="0"/>
      <dgm:spPr/>
    </dgm:pt>
    <dgm:pt modelId="{36A031F4-26EC-42C3-9DA2-6DD63F062902}" type="pres">
      <dgm:prSet presAssocID="{6A72D45D-8793-41D9-BE65-2106DD5E23B2}" presName="rootText" presStyleLbl="node2" presStyleIdx="8" presStyleCnt="9">
        <dgm:presLayoutVars>
          <dgm:chPref val="3"/>
        </dgm:presLayoutVars>
      </dgm:prSet>
      <dgm:spPr/>
    </dgm:pt>
    <dgm:pt modelId="{B6984DDA-2419-4FEB-A5CD-50A94ECB4CB5}" type="pres">
      <dgm:prSet presAssocID="{6A72D45D-8793-41D9-BE65-2106DD5E23B2}" presName="rootConnector" presStyleLbl="node2" presStyleIdx="8" presStyleCnt="9"/>
      <dgm:spPr/>
    </dgm:pt>
    <dgm:pt modelId="{678C50B0-E0BA-459F-A459-94E4F89DF111}" type="pres">
      <dgm:prSet presAssocID="{6A72D45D-8793-41D9-BE65-2106DD5E23B2}" presName="hierChild4" presStyleCnt="0"/>
      <dgm:spPr/>
    </dgm:pt>
    <dgm:pt modelId="{2678CF2A-2EEC-450D-9AF9-F3054FC69395}" type="pres">
      <dgm:prSet presAssocID="{6A72D45D-8793-41D9-BE65-2106DD5E23B2}" presName="hierChild5" presStyleCnt="0"/>
      <dgm:spPr/>
    </dgm:pt>
    <dgm:pt modelId="{94FC0E58-7B3E-4AB1-AAB1-7E81330D79C4}" type="pres">
      <dgm:prSet presAssocID="{2C0FDDDC-3311-433C-87E8-FF9D518E7261}" presName="hierChild3" presStyleCnt="0"/>
      <dgm:spPr/>
    </dgm:pt>
  </dgm:ptLst>
  <dgm:cxnLst>
    <dgm:cxn modelId="{89E19F05-C582-4DC2-BE8D-5EEA48B543AF}" type="presOf" srcId="{BB1C704A-9942-492A-A23E-6FC470F118EA}" destId="{D0A97855-681F-4CFE-A8C2-AA7502D3842C}" srcOrd="0" destOrd="0" presId="urn:microsoft.com/office/officeart/2009/3/layout/HorizontalOrganizationChart"/>
    <dgm:cxn modelId="{04FBDE05-6708-45E4-A7C8-AC00EE7AE377}" srcId="{B2D0EED5-7581-459B-BA12-8DC51B0FBE3F}" destId="{947DA180-5477-47B3-9447-468CE5A4637C}" srcOrd="1" destOrd="0" parTransId="{B0C3BA83-2FEA-4ABC-B2E5-266F96D9D568}" sibTransId="{0B0530A6-F875-4E38-9200-02BF7881E3B7}"/>
    <dgm:cxn modelId="{B3503210-1FB8-4804-B080-86B07163B23C}" srcId="{2C0FDDDC-3311-433C-87E8-FF9D518E7261}" destId="{FAFD82AE-24A7-42D6-B896-C39126343205}" srcOrd="2" destOrd="0" parTransId="{2D3454BB-D345-406D-8EF8-3B4D3EE07A10}" sibTransId="{2F79872B-FC0B-4DE4-8252-90C57581F5BB}"/>
    <dgm:cxn modelId="{82E06A19-2C8E-466E-9A58-7FD9892B5FA1}" type="presOf" srcId="{B65227A2-6D6F-4611-993E-C562D36CD514}" destId="{E5F016A4-D76D-4717-B33F-EF917660FFA2}" srcOrd="1" destOrd="0" presId="urn:microsoft.com/office/officeart/2009/3/layout/HorizontalOrganizationChart"/>
    <dgm:cxn modelId="{B163E71C-C7FE-4CB7-AEB6-CFF00C3E5E18}" srcId="{B2D0EED5-7581-459B-BA12-8DC51B0FBE3F}" destId="{B65227A2-6D6F-4611-993E-C562D36CD514}" srcOrd="2" destOrd="0" parTransId="{540D85DF-8051-45B2-85F9-506BBB8881E7}" sibTransId="{15BFB2F6-36D9-42D4-977A-6A97D291B1B1}"/>
    <dgm:cxn modelId="{80059A20-5464-45A9-BD12-F3B0C3D1AB7A}" type="presOf" srcId="{A0E1B2B3-5FD7-4552-8174-56759A2B9202}" destId="{F9DD9127-F0A2-4A94-833B-3BCA09B966CB}" srcOrd="1" destOrd="0" presId="urn:microsoft.com/office/officeart/2009/3/layout/HorizontalOrganizationChart"/>
    <dgm:cxn modelId="{B913C829-8A3C-406C-8F4C-A19F9FBACB42}" type="presOf" srcId="{7277FD11-90D9-4F54-899C-2A93F3E0A9C8}" destId="{172EF7C6-CC48-4A5D-AF76-BA9818BB9DD1}" srcOrd="0" destOrd="0" presId="urn:microsoft.com/office/officeart/2009/3/layout/HorizontalOrganizationChart"/>
    <dgm:cxn modelId="{3760AE2B-29AF-43F2-94B2-3657722BF5F7}" type="presOf" srcId="{540D85DF-8051-45B2-85F9-506BBB8881E7}" destId="{F9DB1DE6-8380-496F-BE69-43F9A1A9694F}" srcOrd="0" destOrd="0" presId="urn:microsoft.com/office/officeart/2009/3/layout/HorizontalOrganizationChart"/>
    <dgm:cxn modelId="{651A1130-647C-4418-A0FE-76D3C4746837}" type="presOf" srcId="{699433E5-B14A-4823-BF01-54BD917F429D}" destId="{D865823C-47C5-446E-917A-241768BFFFA7}" srcOrd="0" destOrd="0" presId="urn:microsoft.com/office/officeart/2009/3/layout/HorizontalOrganizationChart"/>
    <dgm:cxn modelId="{2360F531-F704-40F2-964D-CD7FC2744080}" type="presOf" srcId="{FAFD82AE-24A7-42D6-B896-C39126343205}" destId="{7440548F-AA0D-433B-920B-A78DDE4DAB89}" srcOrd="1" destOrd="0" presId="urn:microsoft.com/office/officeart/2009/3/layout/HorizontalOrganizationChart"/>
    <dgm:cxn modelId="{7C05AE3D-2B8B-42D1-8F23-F28EBEB09078}" type="presOf" srcId="{E53E40D9-9F1A-416D-8B13-A209685F08C5}" destId="{1B69DD63-05DD-4FEA-92C5-F7F2C8C284FA}" srcOrd="1" destOrd="0" presId="urn:microsoft.com/office/officeart/2009/3/layout/HorizontalOrganizationChart"/>
    <dgm:cxn modelId="{293C7340-293B-4448-AC12-2370C8558948}" type="presOf" srcId="{6A72D45D-8793-41D9-BE65-2106DD5E23B2}" destId="{36A031F4-26EC-42C3-9DA2-6DD63F062902}" srcOrd="0" destOrd="0" presId="urn:microsoft.com/office/officeart/2009/3/layout/HorizontalOrganizationChart"/>
    <dgm:cxn modelId="{B89D595E-FABA-4B24-891C-F79221B7D2B2}" type="presOf" srcId="{B2D0EED5-7581-459B-BA12-8DC51B0FBE3F}" destId="{1CFAB254-0BFD-413B-B449-D38843E5218D}" srcOrd="1" destOrd="0" presId="urn:microsoft.com/office/officeart/2009/3/layout/HorizontalOrganizationChart"/>
    <dgm:cxn modelId="{2B739A61-296D-4372-9C7E-D75E227366BC}" type="presOf" srcId="{2C0FDDDC-3311-433C-87E8-FF9D518E7261}" destId="{236522DF-5D32-4C5E-8FCA-3DC5765FFF0C}" srcOrd="1" destOrd="0" presId="urn:microsoft.com/office/officeart/2009/3/layout/HorizontalOrganizationChart"/>
    <dgm:cxn modelId="{469A6442-A9E3-47BD-AB6C-DF242296BE81}" type="presOf" srcId="{2D3454BB-D345-406D-8EF8-3B4D3EE07A10}" destId="{1AB8546B-2584-4008-A211-43FA243523E0}" srcOrd="0" destOrd="0" presId="urn:microsoft.com/office/officeart/2009/3/layout/HorizontalOrganizationChart"/>
    <dgm:cxn modelId="{59773C43-E86E-4386-9E30-21E3E2DB4918}" type="presOf" srcId="{B65227A2-6D6F-4611-993E-C562D36CD514}" destId="{CFE71BA3-2A10-428A-AF66-99B23DBCF034}" srcOrd="0" destOrd="0" presId="urn:microsoft.com/office/officeart/2009/3/layout/HorizontalOrganizationChart"/>
    <dgm:cxn modelId="{EB689964-1F29-4635-AB29-D14977DA9414}" srcId="{2C0FDDDC-3311-433C-87E8-FF9D518E7261}" destId="{6A72D45D-8793-41D9-BE65-2106DD5E23B2}" srcOrd="3" destOrd="0" parTransId="{825EB191-D6A7-408D-8D43-EC86935AC186}" sibTransId="{D95B91A9-C8DE-4C7E-B4F6-630E42F74D46}"/>
    <dgm:cxn modelId="{AC2C8745-A864-4950-98A0-28E5B554B94B}" type="presOf" srcId="{16D6EC59-9F8D-43C3-830A-C8BE68E8221E}" destId="{2A37A9EB-A82F-4BD1-861F-8C10544179D8}" srcOrd="0" destOrd="0" presId="urn:microsoft.com/office/officeart/2009/3/layout/HorizontalOrganizationChart"/>
    <dgm:cxn modelId="{8038BB65-0895-4265-9993-4E69838A320F}" type="presOf" srcId="{C7520147-EED9-4780-B262-594C85E1A9EC}" destId="{FBBEEB8B-860F-43F1-B513-1E19AD477CD8}" srcOrd="1" destOrd="0" presId="urn:microsoft.com/office/officeart/2009/3/layout/HorizontalOrganizationChart"/>
    <dgm:cxn modelId="{E999D165-B55F-4AF4-BD65-DFD64B1203CB}" type="presOf" srcId="{E53E40D9-9F1A-416D-8B13-A209685F08C5}" destId="{F47CBE12-CB42-4AAD-9B63-70BD66A84973}" srcOrd="0" destOrd="0" presId="urn:microsoft.com/office/officeart/2009/3/layout/HorizontalOrganizationChart"/>
    <dgm:cxn modelId="{5AE1914B-0579-4065-82E3-2885EC30375C}" srcId="{A17FB2EB-803A-490C-8C63-FD1A17BF38C2}" destId="{2C0FDDDC-3311-433C-87E8-FF9D518E7261}" srcOrd="2" destOrd="0" parTransId="{E8FE0312-35D2-4D54-81EA-6DD3A70A6C4F}" sibTransId="{4AA8C723-49F3-4731-8449-6C1CED51BC83}"/>
    <dgm:cxn modelId="{49D3954E-8B83-4E9C-B90D-924622A1B635}" type="presOf" srcId="{6A41FFFB-584E-4515-AB7C-B5E40ED5A69D}" destId="{C545AD53-6690-421F-928F-AD5519BC4822}" srcOrd="1" destOrd="0" presId="urn:microsoft.com/office/officeart/2009/3/layout/HorizontalOrganizationChart"/>
    <dgm:cxn modelId="{DF126956-900E-424D-AC36-5A7796033F4E}" type="presOf" srcId="{A17FB2EB-803A-490C-8C63-FD1A17BF38C2}" destId="{58353E00-58DB-439A-A1F2-4D40820C62CC}" srcOrd="0" destOrd="0" presId="urn:microsoft.com/office/officeart/2009/3/layout/HorizontalOrganizationChart"/>
    <dgm:cxn modelId="{A48D3C58-A9D1-4622-BBF9-37F2B31E26AE}" type="presOf" srcId="{E6B5ADC6-8AAF-448A-832F-D8D6419791AF}" destId="{EF0DE444-56CD-48EC-A5E9-30D5EBC75EAA}" srcOrd="0" destOrd="0" presId="urn:microsoft.com/office/officeart/2009/3/layout/HorizontalOrganizationChart"/>
    <dgm:cxn modelId="{C33BBA79-D2AF-48B9-8281-CB291D4B1ABD}" srcId="{A0E1B2B3-5FD7-4552-8174-56759A2B9202}" destId="{C7520147-EED9-4780-B262-594C85E1A9EC}" srcOrd="0" destOrd="0" parTransId="{16D6EC59-9F8D-43C3-830A-C8BE68E8221E}" sibTransId="{16A7E406-F26A-49B3-BA66-CB76CD40D7F3}"/>
    <dgm:cxn modelId="{D0FD707F-2B68-4A86-BA38-07EA6AE4EFFD}" type="presOf" srcId="{699433E5-B14A-4823-BF01-54BD917F429D}" destId="{0A2285B2-BCFB-442D-927E-EDA2DF19A0E6}" srcOrd="1" destOrd="0" presId="urn:microsoft.com/office/officeart/2009/3/layout/HorizontalOrganizationChart"/>
    <dgm:cxn modelId="{7A4E0688-21C4-48A5-8BE6-56E95AC4769D}" type="presOf" srcId="{C7520147-EED9-4780-B262-594C85E1A9EC}" destId="{0085A5F0-FBBD-4680-87DD-32316ADE56E9}" srcOrd="0" destOrd="0" presId="urn:microsoft.com/office/officeart/2009/3/layout/HorizontalOrganizationChart"/>
    <dgm:cxn modelId="{BABBDE8A-725E-475E-845A-51E0C367D217}" type="presOf" srcId="{825EB191-D6A7-408D-8D43-EC86935AC186}" destId="{8E48F764-EB5B-4CE4-93CB-6B4BBA8C84F0}" srcOrd="0" destOrd="0" presId="urn:microsoft.com/office/officeart/2009/3/layout/HorizontalOrganizationChart"/>
    <dgm:cxn modelId="{220A0F8B-7521-4FC1-B6B1-A877A6226A4A}" type="presOf" srcId="{B2D0EED5-7581-459B-BA12-8DC51B0FBE3F}" destId="{C6521E3B-9FF5-4312-A74E-6B182E104352}" srcOrd="0" destOrd="0" presId="urn:microsoft.com/office/officeart/2009/3/layout/HorizontalOrganizationChart"/>
    <dgm:cxn modelId="{24043C8D-8672-41A8-A628-61404A8F6D78}" type="presOf" srcId="{947DA180-5477-47B3-9447-468CE5A4637C}" destId="{5C32FD3B-6A65-432C-BEC5-DD1299910440}" srcOrd="0" destOrd="0" presId="urn:microsoft.com/office/officeart/2009/3/layout/HorizontalOrganizationChart"/>
    <dgm:cxn modelId="{AF74AA97-AED0-4FFA-A7E3-8A19560C8F39}" type="presOf" srcId="{2C0FDDDC-3311-433C-87E8-FF9D518E7261}" destId="{64BB33AE-1613-4223-A590-A6464E83DA88}" srcOrd="0" destOrd="0" presId="urn:microsoft.com/office/officeart/2009/3/layout/HorizontalOrganizationChart"/>
    <dgm:cxn modelId="{F9D882AB-3DB5-4B4B-A7F9-A24FFCA3A3D8}" srcId="{B2D0EED5-7581-459B-BA12-8DC51B0FBE3F}" destId="{699433E5-B14A-4823-BF01-54BD917F429D}" srcOrd="0" destOrd="0" parTransId="{E6B5ADC6-8AAF-448A-832F-D8D6419791AF}" sibTransId="{E7607DBD-6DAB-40E0-B45B-F8B0526B8919}"/>
    <dgm:cxn modelId="{AEC7B3AF-6DA5-40C2-8879-436081E240E8}" type="presOf" srcId="{6A72D45D-8793-41D9-BE65-2106DD5E23B2}" destId="{B6984DDA-2419-4FEB-A5CD-50A94ECB4CB5}" srcOrd="1" destOrd="0" presId="urn:microsoft.com/office/officeart/2009/3/layout/HorizontalOrganizationChart"/>
    <dgm:cxn modelId="{E8D76CB2-8EC0-474E-A99C-3478F176E984}" type="presOf" srcId="{741C0910-5321-4D3D-A439-0A252F29E540}" destId="{0F1E4F90-2348-468D-A07A-744314D00FAD}" srcOrd="0" destOrd="0" presId="urn:microsoft.com/office/officeart/2009/3/layout/HorizontalOrganizationChart"/>
    <dgm:cxn modelId="{6F626DB7-3E1F-4B84-86F5-802E5FB80547}" type="presOf" srcId="{B0C3BA83-2FEA-4ABC-B2E5-266F96D9D568}" destId="{C4321E94-9283-447A-A39A-13E145BFAAF4}" srcOrd="0" destOrd="0" presId="urn:microsoft.com/office/officeart/2009/3/layout/HorizontalOrganizationChart"/>
    <dgm:cxn modelId="{C05E56B8-DC8B-476C-B32B-111432C88D4E}" srcId="{A17FB2EB-803A-490C-8C63-FD1A17BF38C2}" destId="{B2D0EED5-7581-459B-BA12-8DC51B0FBE3F}" srcOrd="1" destOrd="0" parTransId="{46A9B4D8-D36C-4BA0-A0FF-0401E94ED3DD}" sibTransId="{C910099A-C2AB-4651-BA1A-C4FA6299CB86}"/>
    <dgm:cxn modelId="{1FBFF5BA-61AD-4B7E-8040-EF9920F9A1E2}" type="presOf" srcId="{A0E1B2B3-5FD7-4552-8174-56759A2B9202}" destId="{1264B8EE-4972-42D1-9534-54300EFF3532}" srcOrd="0" destOrd="0" presId="urn:microsoft.com/office/officeart/2009/3/layout/HorizontalOrganizationChart"/>
    <dgm:cxn modelId="{8792D4BD-96F1-471A-80CD-F977943E7B50}" type="presOf" srcId="{7277FD11-90D9-4F54-899C-2A93F3E0A9C8}" destId="{F5EF4CC0-B9B7-4FAE-9230-18DFBC75C2A5}" srcOrd="1" destOrd="0" presId="urn:microsoft.com/office/officeart/2009/3/layout/HorizontalOrganizationChart"/>
    <dgm:cxn modelId="{B09DE5C1-FA35-4534-97EF-64B04AABD904}" type="presOf" srcId="{FAFD82AE-24A7-42D6-B896-C39126343205}" destId="{42F9092A-403B-4F1E-A8F9-35BFCD63BE8C}" srcOrd="0" destOrd="0" presId="urn:microsoft.com/office/officeart/2009/3/layout/HorizontalOrganizationChart"/>
    <dgm:cxn modelId="{3A29C7C6-D7A8-4C2B-A1F5-95DCAA6B922F}" srcId="{2C0FDDDC-3311-433C-87E8-FF9D518E7261}" destId="{E53E40D9-9F1A-416D-8B13-A209685F08C5}" srcOrd="0" destOrd="0" parTransId="{0A884E79-2614-4B5C-A503-ACE5E2633539}" sibTransId="{59F03DFC-7882-423D-9534-988D44020AE5}"/>
    <dgm:cxn modelId="{DEAD4DD0-DB8D-4DA9-9164-3817899ED3B5}" type="presOf" srcId="{6A41FFFB-584E-4515-AB7C-B5E40ED5A69D}" destId="{3BDFBD21-9CD6-4A0F-91D6-F52EC9A6BB30}" srcOrd="0" destOrd="0" presId="urn:microsoft.com/office/officeart/2009/3/layout/HorizontalOrganizationChart"/>
    <dgm:cxn modelId="{D89C03D4-EC47-4514-934E-218BF25994BC}" srcId="{A0E1B2B3-5FD7-4552-8174-56759A2B9202}" destId="{6A41FFFB-584E-4515-AB7C-B5E40ED5A69D}" srcOrd="1" destOrd="0" parTransId="{741C0910-5321-4D3D-A439-0A252F29E540}" sibTransId="{58DFB135-C645-42AB-8AAD-4AF30A227878}"/>
    <dgm:cxn modelId="{E84A31D6-0D0D-47F3-AA53-A3A99B79A397}" type="presOf" srcId="{0A884E79-2614-4B5C-A503-ACE5E2633539}" destId="{600C0421-DD77-41D6-972C-CADDE2B0C144}" srcOrd="0" destOrd="0" presId="urn:microsoft.com/office/officeart/2009/3/layout/HorizontalOrganizationChart"/>
    <dgm:cxn modelId="{28C946DB-74FE-49FD-BCE8-86F7A9CA0410}" srcId="{A17FB2EB-803A-490C-8C63-FD1A17BF38C2}" destId="{A0E1B2B3-5FD7-4552-8174-56759A2B9202}" srcOrd="0" destOrd="0" parTransId="{F4BC0A44-6ADF-444F-AF10-5107474613A4}" sibTransId="{68F5C917-377D-43F9-8233-C0A8C43B62DA}"/>
    <dgm:cxn modelId="{1EC6A3E0-C034-4E46-8782-0968E7BA318A}" srcId="{2C0FDDDC-3311-433C-87E8-FF9D518E7261}" destId="{7277FD11-90D9-4F54-899C-2A93F3E0A9C8}" srcOrd="1" destOrd="0" parTransId="{BB1C704A-9942-492A-A23E-6FC470F118EA}" sibTransId="{844B5997-8559-4E70-93DF-9D189194838D}"/>
    <dgm:cxn modelId="{9EB2F2F6-8B80-4C2F-92EC-3C89548E576E}" type="presOf" srcId="{947DA180-5477-47B3-9447-468CE5A4637C}" destId="{11332A72-F985-4A73-8AD3-554AAAEB565C}" srcOrd="1" destOrd="0" presId="urn:microsoft.com/office/officeart/2009/3/layout/HorizontalOrganizationChart"/>
    <dgm:cxn modelId="{3E2E501D-FFDE-43BE-B63D-D34F8BD17E29}" type="presParOf" srcId="{58353E00-58DB-439A-A1F2-4D40820C62CC}" destId="{C31AA13A-732E-4702-B044-3FC7F788ED6E}" srcOrd="0" destOrd="0" presId="urn:microsoft.com/office/officeart/2009/3/layout/HorizontalOrganizationChart"/>
    <dgm:cxn modelId="{3F8FB342-C1ED-4129-BE84-C2818B3922CF}" type="presParOf" srcId="{C31AA13A-732E-4702-B044-3FC7F788ED6E}" destId="{DC079D08-0F9F-4248-AFF5-6236409284FB}" srcOrd="0" destOrd="0" presId="urn:microsoft.com/office/officeart/2009/3/layout/HorizontalOrganizationChart"/>
    <dgm:cxn modelId="{A8B8A181-5943-406A-BA32-82928DD4C2ED}" type="presParOf" srcId="{DC079D08-0F9F-4248-AFF5-6236409284FB}" destId="{1264B8EE-4972-42D1-9534-54300EFF3532}" srcOrd="0" destOrd="0" presId="urn:microsoft.com/office/officeart/2009/3/layout/HorizontalOrganizationChart"/>
    <dgm:cxn modelId="{9ACFF47E-C99D-4F76-88FA-3B5522D2C601}" type="presParOf" srcId="{DC079D08-0F9F-4248-AFF5-6236409284FB}" destId="{F9DD9127-F0A2-4A94-833B-3BCA09B966CB}" srcOrd="1" destOrd="0" presId="urn:microsoft.com/office/officeart/2009/3/layout/HorizontalOrganizationChart"/>
    <dgm:cxn modelId="{46018640-F114-471A-AED6-91B2B28A1B51}" type="presParOf" srcId="{C31AA13A-732E-4702-B044-3FC7F788ED6E}" destId="{AD9C0D92-4CEF-43F2-8C64-A2516A9DB5C0}" srcOrd="1" destOrd="0" presId="urn:microsoft.com/office/officeart/2009/3/layout/HorizontalOrganizationChart"/>
    <dgm:cxn modelId="{D3568ED7-1161-4B74-8E3A-AF1D1BDB1D42}" type="presParOf" srcId="{AD9C0D92-4CEF-43F2-8C64-A2516A9DB5C0}" destId="{2A37A9EB-A82F-4BD1-861F-8C10544179D8}" srcOrd="0" destOrd="0" presId="urn:microsoft.com/office/officeart/2009/3/layout/HorizontalOrganizationChart"/>
    <dgm:cxn modelId="{1C269685-3CB1-400B-B32E-614A32A3B2E8}" type="presParOf" srcId="{AD9C0D92-4CEF-43F2-8C64-A2516A9DB5C0}" destId="{DAF04DB8-C287-4984-B5B6-BAA70A33BDE8}" srcOrd="1" destOrd="0" presId="urn:microsoft.com/office/officeart/2009/3/layout/HorizontalOrganizationChart"/>
    <dgm:cxn modelId="{DC72B032-393F-4DB0-8220-5C532C83FC20}" type="presParOf" srcId="{DAF04DB8-C287-4984-B5B6-BAA70A33BDE8}" destId="{A0DEBF0D-A5B7-4A13-A830-9C6DB6133881}" srcOrd="0" destOrd="0" presId="urn:microsoft.com/office/officeart/2009/3/layout/HorizontalOrganizationChart"/>
    <dgm:cxn modelId="{EACF009B-5552-40C4-83C4-8FDFCDC03A59}" type="presParOf" srcId="{A0DEBF0D-A5B7-4A13-A830-9C6DB6133881}" destId="{0085A5F0-FBBD-4680-87DD-32316ADE56E9}" srcOrd="0" destOrd="0" presId="urn:microsoft.com/office/officeart/2009/3/layout/HorizontalOrganizationChart"/>
    <dgm:cxn modelId="{033F3219-FFA2-42BD-90E6-67E90122F2E3}" type="presParOf" srcId="{A0DEBF0D-A5B7-4A13-A830-9C6DB6133881}" destId="{FBBEEB8B-860F-43F1-B513-1E19AD477CD8}" srcOrd="1" destOrd="0" presId="urn:microsoft.com/office/officeart/2009/3/layout/HorizontalOrganizationChart"/>
    <dgm:cxn modelId="{D3114712-5D45-4890-8414-F714EF9B2FA8}" type="presParOf" srcId="{DAF04DB8-C287-4984-B5B6-BAA70A33BDE8}" destId="{9296F81A-F769-4938-BB0C-3BE2E98BE275}" srcOrd="1" destOrd="0" presId="urn:microsoft.com/office/officeart/2009/3/layout/HorizontalOrganizationChart"/>
    <dgm:cxn modelId="{D2BB7A92-1035-4F91-9328-8E63A6F13DBA}" type="presParOf" srcId="{DAF04DB8-C287-4984-B5B6-BAA70A33BDE8}" destId="{47494EEA-5A74-46CD-B214-62DDF2335F20}" srcOrd="2" destOrd="0" presId="urn:microsoft.com/office/officeart/2009/3/layout/HorizontalOrganizationChart"/>
    <dgm:cxn modelId="{E8B3AC59-E4F5-4B03-AE0C-FC929DF7C01D}" type="presParOf" srcId="{AD9C0D92-4CEF-43F2-8C64-A2516A9DB5C0}" destId="{0F1E4F90-2348-468D-A07A-744314D00FAD}" srcOrd="2" destOrd="0" presId="urn:microsoft.com/office/officeart/2009/3/layout/HorizontalOrganizationChart"/>
    <dgm:cxn modelId="{A2ED265F-9AAD-45DC-82F7-5C0C9E78B610}" type="presParOf" srcId="{AD9C0D92-4CEF-43F2-8C64-A2516A9DB5C0}" destId="{64BB9918-96DE-49C9-9021-006E76F37C06}" srcOrd="3" destOrd="0" presId="urn:microsoft.com/office/officeart/2009/3/layout/HorizontalOrganizationChart"/>
    <dgm:cxn modelId="{955404F0-8DC7-4B0C-BF78-8D753BD7F8CE}" type="presParOf" srcId="{64BB9918-96DE-49C9-9021-006E76F37C06}" destId="{EBE54143-7FBF-443F-A1A9-F0D75D5A6404}" srcOrd="0" destOrd="0" presId="urn:microsoft.com/office/officeart/2009/3/layout/HorizontalOrganizationChart"/>
    <dgm:cxn modelId="{6FC1A95C-30C6-4DE7-90D9-AEBD318BD4AA}" type="presParOf" srcId="{EBE54143-7FBF-443F-A1A9-F0D75D5A6404}" destId="{3BDFBD21-9CD6-4A0F-91D6-F52EC9A6BB30}" srcOrd="0" destOrd="0" presId="urn:microsoft.com/office/officeart/2009/3/layout/HorizontalOrganizationChart"/>
    <dgm:cxn modelId="{25C1FDF8-2A71-4E8D-86C6-C66B93B70EFC}" type="presParOf" srcId="{EBE54143-7FBF-443F-A1A9-F0D75D5A6404}" destId="{C545AD53-6690-421F-928F-AD5519BC4822}" srcOrd="1" destOrd="0" presId="urn:microsoft.com/office/officeart/2009/3/layout/HorizontalOrganizationChart"/>
    <dgm:cxn modelId="{C6796862-1B74-4FFE-B9B1-AF657D48D449}" type="presParOf" srcId="{64BB9918-96DE-49C9-9021-006E76F37C06}" destId="{B08FB93E-0887-4B8D-A063-4069513CA87B}" srcOrd="1" destOrd="0" presId="urn:microsoft.com/office/officeart/2009/3/layout/HorizontalOrganizationChart"/>
    <dgm:cxn modelId="{17348712-EE8C-4E03-9EA3-67B630F21424}" type="presParOf" srcId="{64BB9918-96DE-49C9-9021-006E76F37C06}" destId="{85500AB7-E5CB-4FC5-9B63-0E7A6BCB90AF}" srcOrd="2" destOrd="0" presId="urn:microsoft.com/office/officeart/2009/3/layout/HorizontalOrganizationChart"/>
    <dgm:cxn modelId="{3C805C44-7639-4B4B-9EE9-5989CCC61300}" type="presParOf" srcId="{C31AA13A-732E-4702-B044-3FC7F788ED6E}" destId="{162641FB-6083-487C-AC25-2BE19775A915}" srcOrd="2" destOrd="0" presId="urn:microsoft.com/office/officeart/2009/3/layout/HorizontalOrganizationChart"/>
    <dgm:cxn modelId="{097C107E-7BBE-4B86-B4C0-8CD884EB83D5}" type="presParOf" srcId="{58353E00-58DB-439A-A1F2-4D40820C62CC}" destId="{E0F3C8E6-DE97-4EFB-BB46-418056569A9C}" srcOrd="1" destOrd="0" presId="urn:microsoft.com/office/officeart/2009/3/layout/HorizontalOrganizationChart"/>
    <dgm:cxn modelId="{3C2E2409-5566-495E-95EF-DC786DCD615A}" type="presParOf" srcId="{E0F3C8E6-DE97-4EFB-BB46-418056569A9C}" destId="{830ADA6B-ECD8-4190-B396-2013CF3DE88F}" srcOrd="0" destOrd="0" presId="urn:microsoft.com/office/officeart/2009/3/layout/HorizontalOrganizationChart"/>
    <dgm:cxn modelId="{27C36BF1-7F08-4283-B51B-19A88825FF01}" type="presParOf" srcId="{830ADA6B-ECD8-4190-B396-2013CF3DE88F}" destId="{C6521E3B-9FF5-4312-A74E-6B182E104352}" srcOrd="0" destOrd="0" presId="urn:microsoft.com/office/officeart/2009/3/layout/HorizontalOrganizationChart"/>
    <dgm:cxn modelId="{F6F07FFD-3296-4438-ABF8-9157F632422D}" type="presParOf" srcId="{830ADA6B-ECD8-4190-B396-2013CF3DE88F}" destId="{1CFAB254-0BFD-413B-B449-D38843E5218D}" srcOrd="1" destOrd="0" presId="urn:microsoft.com/office/officeart/2009/3/layout/HorizontalOrganizationChart"/>
    <dgm:cxn modelId="{91E49F18-F2CA-4E5A-931D-D9E7BAED2857}" type="presParOf" srcId="{E0F3C8E6-DE97-4EFB-BB46-418056569A9C}" destId="{EA805FA4-892A-4E74-86D4-438F2D2B86BF}" srcOrd="1" destOrd="0" presId="urn:microsoft.com/office/officeart/2009/3/layout/HorizontalOrganizationChart"/>
    <dgm:cxn modelId="{4EEC4D8F-A2A6-43AB-9CFA-1626498BDD3E}" type="presParOf" srcId="{EA805FA4-892A-4E74-86D4-438F2D2B86BF}" destId="{EF0DE444-56CD-48EC-A5E9-30D5EBC75EAA}" srcOrd="0" destOrd="0" presId="urn:microsoft.com/office/officeart/2009/3/layout/HorizontalOrganizationChart"/>
    <dgm:cxn modelId="{C7318990-D509-46C8-A750-34F72E5C40C6}" type="presParOf" srcId="{EA805FA4-892A-4E74-86D4-438F2D2B86BF}" destId="{908C9C52-7CD3-4165-AB65-821D8C69973F}" srcOrd="1" destOrd="0" presId="urn:microsoft.com/office/officeart/2009/3/layout/HorizontalOrganizationChart"/>
    <dgm:cxn modelId="{9F3B3856-704D-49C7-941A-8F99E4779CA4}" type="presParOf" srcId="{908C9C52-7CD3-4165-AB65-821D8C69973F}" destId="{1E6E1158-81BA-4AE8-A1DE-2CF062A4E696}" srcOrd="0" destOrd="0" presId="urn:microsoft.com/office/officeart/2009/3/layout/HorizontalOrganizationChart"/>
    <dgm:cxn modelId="{9E6C6850-B9A3-47D9-80ED-D1CF12ADA9A2}" type="presParOf" srcId="{1E6E1158-81BA-4AE8-A1DE-2CF062A4E696}" destId="{D865823C-47C5-446E-917A-241768BFFFA7}" srcOrd="0" destOrd="0" presId="urn:microsoft.com/office/officeart/2009/3/layout/HorizontalOrganizationChart"/>
    <dgm:cxn modelId="{9732302C-4332-495B-A402-602341385E1B}" type="presParOf" srcId="{1E6E1158-81BA-4AE8-A1DE-2CF062A4E696}" destId="{0A2285B2-BCFB-442D-927E-EDA2DF19A0E6}" srcOrd="1" destOrd="0" presId="urn:microsoft.com/office/officeart/2009/3/layout/HorizontalOrganizationChart"/>
    <dgm:cxn modelId="{950278B2-1EA4-4581-9FB7-D931FC043A09}" type="presParOf" srcId="{908C9C52-7CD3-4165-AB65-821D8C69973F}" destId="{44D9668E-33B9-4B44-A2DD-6B95014EFF77}" srcOrd="1" destOrd="0" presId="urn:microsoft.com/office/officeart/2009/3/layout/HorizontalOrganizationChart"/>
    <dgm:cxn modelId="{133FF536-FBC6-4901-B732-A7F6CC5E349D}" type="presParOf" srcId="{908C9C52-7CD3-4165-AB65-821D8C69973F}" destId="{17BFC6ED-57B6-4B25-917C-8DB33C9CA4D5}" srcOrd="2" destOrd="0" presId="urn:microsoft.com/office/officeart/2009/3/layout/HorizontalOrganizationChart"/>
    <dgm:cxn modelId="{C73EC6FF-7471-40D2-96E0-4F756807BAC6}" type="presParOf" srcId="{EA805FA4-892A-4E74-86D4-438F2D2B86BF}" destId="{C4321E94-9283-447A-A39A-13E145BFAAF4}" srcOrd="2" destOrd="0" presId="urn:microsoft.com/office/officeart/2009/3/layout/HorizontalOrganizationChart"/>
    <dgm:cxn modelId="{2071562B-7B02-4027-83E6-DB9F7E04D971}" type="presParOf" srcId="{EA805FA4-892A-4E74-86D4-438F2D2B86BF}" destId="{F28CAC67-78C2-4B06-91C5-A33DC514DA3D}" srcOrd="3" destOrd="0" presId="urn:microsoft.com/office/officeart/2009/3/layout/HorizontalOrganizationChart"/>
    <dgm:cxn modelId="{039F5CA4-717E-4BB2-8F01-3221A30AAFD2}" type="presParOf" srcId="{F28CAC67-78C2-4B06-91C5-A33DC514DA3D}" destId="{BDA82B38-04A8-403E-98ED-61D7715E5C73}" srcOrd="0" destOrd="0" presId="urn:microsoft.com/office/officeart/2009/3/layout/HorizontalOrganizationChart"/>
    <dgm:cxn modelId="{59911C2A-FF63-4DFF-8EA0-242B0765A163}" type="presParOf" srcId="{BDA82B38-04A8-403E-98ED-61D7715E5C73}" destId="{5C32FD3B-6A65-432C-BEC5-DD1299910440}" srcOrd="0" destOrd="0" presId="urn:microsoft.com/office/officeart/2009/3/layout/HorizontalOrganizationChart"/>
    <dgm:cxn modelId="{68259FC7-9B99-44B0-9843-F23F02547B86}" type="presParOf" srcId="{BDA82B38-04A8-403E-98ED-61D7715E5C73}" destId="{11332A72-F985-4A73-8AD3-554AAAEB565C}" srcOrd="1" destOrd="0" presId="urn:microsoft.com/office/officeart/2009/3/layout/HorizontalOrganizationChart"/>
    <dgm:cxn modelId="{E85407E6-05C8-4015-801F-6BAF2F02B534}" type="presParOf" srcId="{F28CAC67-78C2-4B06-91C5-A33DC514DA3D}" destId="{53C81E50-6532-4C71-8D13-F59567E88CC6}" srcOrd="1" destOrd="0" presId="urn:microsoft.com/office/officeart/2009/3/layout/HorizontalOrganizationChart"/>
    <dgm:cxn modelId="{30943E32-5A1B-4CA8-8AF8-7B9664188B07}" type="presParOf" srcId="{F28CAC67-78C2-4B06-91C5-A33DC514DA3D}" destId="{36EEE462-EDBA-4EF2-AC28-4B18D2D5B130}" srcOrd="2" destOrd="0" presId="urn:microsoft.com/office/officeart/2009/3/layout/HorizontalOrganizationChart"/>
    <dgm:cxn modelId="{81CB616B-5EE4-4D8F-A24C-34FB5ABA521C}" type="presParOf" srcId="{EA805FA4-892A-4E74-86D4-438F2D2B86BF}" destId="{F9DB1DE6-8380-496F-BE69-43F9A1A9694F}" srcOrd="4" destOrd="0" presId="urn:microsoft.com/office/officeart/2009/3/layout/HorizontalOrganizationChart"/>
    <dgm:cxn modelId="{1A1E7E85-0401-4147-9EBC-1CAFA2345E8B}" type="presParOf" srcId="{EA805FA4-892A-4E74-86D4-438F2D2B86BF}" destId="{033664BD-D557-4BB2-AB41-55194837DA1D}" srcOrd="5" destOrd="0" presId="urn:microsoft.com/office/officeart/2009/3/layout/HorizontalOrganizationChart"/>
    <dgm:cxn modelId="{EA62252E-CD72-4354-A1A5-FD28358FCFE2}" type="presParOf" srcId="{033664BD-D557-4BB2-AB41-55194837DA1D}" destId="{00884300-BDDA-4D4C-9504-A0C273E53701}" srcOrd="0" destOrd="0" presId="urn:microsoft.com/office/officeart/2009/3/layout/HorizontalOrganizationChart"/>
    <dgm:cxn modelId="{58D61E70-FA58-4E3B-B541-7571C6386CA1}" type="presParOf" srcId="{00884300-BDDA-4D4C-9504-A0C273E53701}" destId="{CFE71BA3-2A10-428A-AF66-99B23DBCF034}" srcOrd="0" destOrd="0" presId="urn:microsoft.com/office/officeart/2009/3/layout/HorizontalOrganizationChart"/>
    <dgm:cxn modelId="{A1247C99-F24D-450E-A6CB-6C8A771E35D7}" type="presParOf" srcId="{00884300-BDDA-4D4C-9504-A0C273E53701}" destId="{E5F016A4-D76D-4717-B33F-EF917660FFA2}" srcOrd="1" destOrd="0" presId="urn:microsoft.com/office/officeart/2009/3/layout/HorizontalOrganizationChart"/>
    <dgm:cxn modelId="{B154B4DD-A78A-4C15-A590-EC46AB583B4F}" type="presParOf" srcId="{033664BD-D557-4BB2-AB41-55194837DA1D}" destId="{FD0625D4-4B9C-407D-9CE8-0EB7F452CDA5}" srcOrd="1" destOrd="0" presId="urn:microsoft.com/office/officeart/2009/3/layout/HorizontalOrganizationChart"/>
    <dgm:cxn modelId="{77A07922-4C51-4C22-9D7F-FB1A57636012}" type="presParOf" srcId="{033664BD-D557-4BB2-AB41-55194837DA1D}" destId="{710F9769-A977-40C0-9B71-35684E0F0FB7}" srcOrd="2" destOrd="0" presId="urn:microsoft.com/office/officeart/2009/3/layout/HorizontalOrganizationChart"/>
    <dgm:cxn modelId="{70E3081A-9DF7-4063-B485-4CF7F1401D09}" type="presParOf" srcId="{E0F3C8E6-DE97-4EFB-BB46-418056569A9C}" destId="{12B2A32C-0C02-42C6-9954-681E0B0CDCDB}" srcOrd="2" destOrd="0" presId="urn:microsoft.com/office/officeart/2009/3/layout/HorizontalOrganizationChart"/>
    <dgm:cxn modelId="{50E17DD2-AE5A-408B-9ABB-38F08D44C58A}" type="presParOf" srcId="{58353E00-58DB-439A-A1F2-4D40820C62CC}" destId="{C9529EC5-E568-412D-9383-E9222C99FF20}" srcOrd="2" destOrd="0" presId="urn:microsoft.com/office/officeart/2009/3/layout/HorizontalOrganizationChart"/>
    <dgm:cxn modelId="{E49DF14A-DDC8-44C1-8CCA-EF093A684EC8}" type="presParOf" srcId="{C9529EC5-E568-412D-9383-E9222C99FF20}" destId="{B1227402-AE31-40B2-B93B-849576B68771}" srcOrd="0" destOrd="0" presId="urn:microsoft.com/office/officeart/2009/3/layout/HorizontalOrganizationChart"/>
    <dgm:cxn modelId="{64F2B25E-FAD7-4162-9F0F-8BF4E7853491}" type="presParOf" srcId="{B1227402-AE31-40B2-B93B-849576B68771}" destId="{64BB33AE-1613-4223-A590-A6464E83DA88}" srcOrd="0" destOrd="0" presId="urn:microsoft.com/office/officeart/2009/3/layout/HorizontalOrganizationChart"/>
    <dgm:cxn modelId="{2A02690B-7C36-427F-AACE-FAD66B2EA15D}" type="presParOf" srcId="{B1227402-AE31-40B2-B93B-849576B68771}" destId="{236522DF-5D32-4C5E-8FCA-3DC5765FFF0C}" srcOrd="1" destOrd="0" presId="urn:microsoft.com/office/officeart/2009/3/layout/HorizontalOrganizationChart"/>
    <dgm:cxn modelId="{D36C52F2-BADA-46C2-A655-DEA501E69190}" type="presParOf" srcId="{C9529EC5-E568-412D-9383-E9222C99FF20}" destId="{0A4EC810-FE46-4843-8127-6FE5A83D8D48}" srcOrd="1" destOrd="0" presId="urn:microsoft.com/office/officeart/2009/3/layout/HorizontalOrganizationChart"/>
    <dgm:cxn modelId="{8868E2A5-2477-43E4-B15D-1155AD151C11}" type="presParOf" srcId="{0A4EC810-FE46-4843-8127-6FE5A83D8D48}" destId="{600C0421-DD77-41D6-972C-CADDE2B0C144}" srcOrd="0" destOrd="0" presId="urn:microsoft.com/office/officeart/2009/3/layout/HorizontalOrganizationChart"/>
    <dgm:cxn modelId="{D2041218-60AA-4254-9790-32005E135F63}" type="presParOf" srcId="{0A4EC810-FE46-4843-8127-6FE5A83D8D48}" destId="{F046C269-0957-442B-97D2-EE8F910E7BE6}" srcOrd="1" destOrd="0" presId="urn:microsoft.com/office/officeart/2009/3/layout/HorizontalOrganizationChart"/>
    <dgm:cxn modelId="{32CA06D4-9579-4F0A-ADBD-FF68161EE69A}" type="presParOf" srcId="{F046C269-0957-442B-97D2-EE8F910E7BE6}" destId="{29E6449A-8350-4DE6-B920-5BF8AAC5DB09}" srcOrd="0" destOrd="0" presId="urn:microsoft.com/office/officeart/2009/3/layout/HorizontalOrganizationChart"/>
    <dgm:cxn modelId="{97E8A3B8-D2B4-49D0-B203-8CFFF3E8D8B5}" type="presParOf" srcId="{29E6449A-8350-4DE6-B920-5BF8AAC5DB09}" destId="{F47CBE12-CB42-4AAD-9B63-70BD66A84973}" srcOrd="0" destOrd="0" presId="urn:microsoft.com/office/officeart/2009/3/layout/HorizontalOrganizationChart"/>
    <dgm:cxn modelId="{1F8BC53F-585A-42AD-8CA3-E9FA2A46A103}" type="presParOf" srcId="{29E6449A-8350-4DE6-B920-5BF8AAC5DB09}" destId="{1B69DD63-05DD-4FEA-92C5-F7F2C8C284FA}" srcOrd="1" destOrd="0" presId="urn:microsoft.com/office/officeart/2009/3/layout/HorizontalOrganizationChart"/>
    <dgm:cxn modelId="{0ACFA6B3-36A1-4AC4-AEBB-4F3C554DEE88}" type="presParOf" srcId="{F046C269-0957-442B-97D2-EE8F910E7BE6}" destId="{7A232A4A-AF65-4E0B-9FB4-696149951241}" srcOrd="1" destOrd="0" presId="urn:microsoft.com/office/officeart/2009/3/layout/HorizontalOrganizationChart"/>
    <dgm:cxn modelId="{8A0DC15F-1FB9-4CD9-83DC-9C80E0317F4A}" type="presParOf" srcId="{F046C269-0957-442B-97D2-EE8F910E7BE6}" destId="{835D1259-9125-4D85-8D44-38F3F704A30F}" srcOrd="2" destOrd="0" presId="urn:microsoft.com/office/officeart/2009/3/layout/HorizontalOrganizationChart"/>
    <dgm:cxn modelId="{C2D35DE2-A90A-4D32-8324-305529BCA43B}" type="presParOf" srcId="{0A4EC810-FE46-4843-8127-6FE5A83D8D48}" destId="{D0A97855-681F-4CFE-A8C2-AA7502D3842C}" srcOrd="2" destOrd="0" presId="urn:microsoft.com/office/officeart/2009/3/layout/HorizontalOrganizationChart"/>
    <dgm:cxn modelId="{019FA7C3-DF14-4B96-BC31-24BF112BC315}" type="presParOf" srcId="{0A4EC810-FE46-4843-8127-6FE5A83D8D48}" destId="{1198F793-AB26-47A3-B13D-5478C1129C9A}" srcOrd="3" destOrd="0" presId="urn:microsoft.com/office/officeart/2009/3/layout/HorizontalOrganizationChart"/>
    <dgm:cxn modelId="{F9274D5D-48A8-4C43-A746-A4C5F2843C4E}" type="presParOf" srcId="{1198F793-AB26-47A3-B13D-5478C1129C9A}" destId="{2B31E5C9-4ADF-445D-A6E8-FFBC869F9BB6}" srcOrd="0" destOrd="0" presId="urn:microsoft.com/office/officeart/2009/3/layout/HorizontalOrganizationChart"/>
    <dgm:cxn modelId="{92FB5FE0-D0B8-4BD1-8BB4-1CDEF90A38C9}" type="presParOf" srcId="{2B31E5C9-4ADF-445D-A6E8-FFBC869F9BB6}" destId="{172EF7C6-CC48-4A5D-AF76-BA9818BB9DD1}" srcOrd="0" destOrd="0" presId="urn:microsoft.com/office/officeart/2009/3/layout/HorizontalOrganizationChart"/>
    <dgm:cxn modelId="{120535D9-863B-4CE3-B09A-F9D9C1F3E1A7}" type="presParOf" srcId="{2B31E5C9-4ADF-445D-A6E8-FFBC869F9BB6}" destId="{F5EF4CC0-B9B7-4FAE-9230-18DFBC75C2A5}" srcOrd="1" destOrd="0" presId="urn:microsoft.com/office/officeart/2009/3/layout/HorizontalOrganizationChart"/>
    <dgm:cxn modelId="{11C7FD10-4395-482A-B33B-9DC79CAB233B}" type="presParOf" srcId="{1198F793-AB26-47A3-B13D-5478C1129C9A}" destId="{96106B37-522D-4FD7-B31D-067668DF86D0}" srcOrd="1" destOrd="0" presId="urn:microsoft.com/office/officeart/2009/3/layout/HorizontalOrganizationChart"/>
    <dgm:cxn modelId="{7BDA768D-1E4A-4CFC-9817-68B4843C5E91}" type="presParOf" srcId="{1198F793-AB26-47A3-B13D-5478C1129C9A}" destId="{FEC225CE-F9F2-4AC0-97D2-4B70CDD3A9F1}" srcOrd="2" destOrd="0" presId="urn:microsoft.com/office/officeart/2009/3/layout/HorizontalOrganizationChart"/>
    <dgm:cxn modelId="{474F5A1B-F2D9-4F19-BB33-BD0E9811081D}" type="presParOf" srcId="{0A4EC810-FE46-4843-8127-6FE5A83D8D48}" destId="{1AB8546B-2584-4008-A211-43FA243523E0}" srcOrd="4" destOrd="0" presId="urn:microsoft.com/office/officeart/2009/3/layout/HorizontalOrganizationChart"/>
    <dgm:cxn modelId="{4A747A98-60F5-43F4-B623-00C75996D828}" type="presParOf" srcId="{0A4EC810-FE46-4843-8127-6FE5A83D8D48}" destId="{24D926F5-C7CC-4CA1-8EB9-628223EADE09}" srcOrd="5" destOrd="0" presId="urn:microsoft.com/office/officeart/2009/3/layout/HorizontalOrganizationChart"/>
    <dgm:cxn modelId="{2CD94D0F-A60B-4953-BDF6-C492DB91345E}" type="presParOf" srcId="{24D926F5-C7CC-4CA1-8EB9-628223EADE09}" destId="{F9553606-1CAF-49F4-B4C8-17F8F43C6ADB}" srcOrd="0" destOrd="0" presId="urn:microsoft.com/office/officeart/2009/3/layout/HorizontalOrganizationChart"/>
    <dgm:cxn modelId="{702D2C3B-20E2-4D2A-B21C-B7402E245FAE}" type="presParOf" srcId="{F9553606-1CAF-49F4-B4C8-17F8F43C6ADB}" destId="{42F9092A-403B-4F1E-A8F9-35BFCD63BE8C}" srcOrd="0" destOrd="0" presId="urn:microsoft.com/office/officeart/2009/3/layout/HorizontalOrganizationChart"/>
    <dgm:cxn modelId="{8953BE63-CB29-4BC3-BFC8-806F2C28A8A4}" type="presParOf" srcId="{F9553606-1CAF-49F4-B4C8-17F8F43C6ADB}" destId="{7440548F-AA0D-433B-920B-A78DDE4DAB89}" srcOrd="1" destOrd="0" presId="urn:microsoft.com/office/officeart/2009/3/layout/HorizontalOrganizationChart"/>
    <dgm:cxn modelId="{5D8C8A20-A474-4ECB-BD71-E5130AE65AC9}" type="presParOf" srcId="{24D926F5-C7CC-4CA1-8EB9-628223EADE09}" destId="{1F9E6402-6080-4930-A456-D6A025CA3154}" srcOrd="1" destOrd="0" presId="urn:microsoft.com/office/officeart/2009/3/layout/HorizontalOrganizationChart"/>
    <dgm:cxn modelId="{56C5F1E6-AC3E-4A50-8918-72EE1A629428}" type="presParOf" srcId="{24D926F5-C7CC-4CA1-8EB9-628223EADE09}" destId="{5F157A85-54BA-4022-8D5B-EA1247657967}" srcOrd="2" destOrd="0" presId="urn:microsoft.com/office/officeart/2009/3/layout/HorizontalOrganizationChart"/>
    <dgm:cxn modelId="{B61D060B-4D40-4E80-A8EE-7306793E1566}" type="presParOf" srcId="{0A4EC810-FE46-4843-8127-6FE5A83D8D48}" destId="{8E48F764-EB5B-4CE4-93CB-6B4BBA8C84F0}" srcOrd="6" destOrd="0" presId="urn:microsoft.com/office/officeart/2009/3/layout/HorizontalOrganizationChart"/>
    <dgm:cxn modelId="{D57DA13F-41BC-43D2-AF16-AE23299D79E2}" type="presParOf" srcId="{0A4EC810-FE46-4843-8127-6FE5A83D8D48}" destId="{2BEFA7B8-5360-4A42-8112-E40DEE883FA8}" srcOrd="7" destOrd="0" presId="urn:microsoft.com/office/officeart/2009/3/layout/HorizontalOrganizationChart"/>
    <dgm:cxn modelId="{E8920849-5F3B-459B-A158-6CA5161BA390}" type="presParOf" srcId="{2BEFA7B8-5360-4A42-8112-E40DEE883FA8}" destId="{6AEC4526-06A1-445A-A655-7CC20B536A3E}" srcOrd="0" destOrd="0" presId="urn:microsoft.com/office/officeart/2009/3/layout/HorizontalOrganizationChart"/>
    <dgm:cxn modelId="{365DF301-D50D-48FE-9F14-1E916434B29C}" type="presParOf" srcId="{6AEC4526-06A1-445A-A655-7CC20B536A3E}" destId="{36A031F4-26EC-42C3-9DA2-6DD63F062902}" srcOrd="0" destOrd="0" presId="urn:microsoft.com/office/officeart/2009/3/layout/HorizontalOrganizationChart"/>
    <dgm:cxn modelId="{1B9250E7-2749-4380-88E8-BB03BDDDA874}" type="presParOf" srcId="{6AEC4526-06A1-445A-A655-7CC20B536A3E}" destId="{B6984DDA-2419-4FEB-A5CD-50A94ECB4CB5}" srcOrd="1" destOrd="0" presId="urn:microsoft.com/office/officeart/2009/3/layout/HorizontalOrganizationChart"/>
    <dgm:cxn modelId="{AEFE1B64-80D7-4C99-8E12-C927D6495D47}" type="presParOf" srcId="{2BEFA7B8-5360-4A42-8112-E40DEE883FA8}" destId="{678C50B0-E0BA-459F-A459-94E4F89DF111}" srcOrd="1" destOrd="0" presId="urn:microsoft.com/office/officeart/2009/3/layout/HorizontalOrganizationChart"/>
    <dgm:cxn modelId="{2F38A647-5FF4-44BB-AD4E-CE1E45874FAE}" type="presParOf" srcId="{2BEFA7B8-5360-4A42-8112-E40DEE883FA8}" destId="{2678CF2A-2EEC-450D-9AF9-F3054FC69395}" srcOrd="2" destOrd="0" presId="urn:microsoft.com/office/officeart/2009/3/layout/HorizontalOrganizationChart"/>
    <dgm:cxn modelId="{A1CB1B43-1128-412F-93F4-E190EE65006F}" type="presParOf" srcId="{C9529EC5-E568-412D-9383-E9222C99FF20}" destId="{94FC0E58-7B3E-4AB1-AAB1-7E81330D79C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7FB2EB-803A-490C-8C63-FD1A17BF38C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5981654-9B3E-4903-91A4-3CFA8D37ABF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sz="1100">
              <a:latin typeface="Montserrat"/>
            </a:rPr>
            <a:t>ATIVIDADE FÍSICA</a:t>
          </a:r>
        </a:p>
      </dgm:t>
    </dgm:pt>
    <dgm:pt modelId="{E2DC1BC0-6100-4D41-B5A9-2FF697B4095E}" type="parTrans" cxnId="{73AAC308-DA46-423E-8AD7-BB09C24457E6}">
      <dgm:prSet/>
      <dgm:spPr/>
      <dgm:t>
        <a:bodyPr/>
        <a:lstStyle/>
        <a:p>
          <a:endParaRPr lang="pt-BR"/>
        </a:p>
      </dgm:t>
    </dgm:pt>
    <dgm:pt modelId="{E2E3351B-F395-497F-9D33-B3D69E469FBE}" type="sibTrans" cxnId="{73AAC308-DA46-423E-8AD7-BB09C24457E6}">
      <dgm:prSet/>
      <dgm:spPr/>
      <dgm:t>
        <a:bodyPr/>
        <a:lstStyle/>
        <a:p>
          <a:endParaRPr lang="pt-BR"/>
        </a:p>
      </dgm:t>
    </dgm:pt>
    <dgm:pt modelId="{E87A7376-A9DF-49DC-BFDD-7020B58B8B34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AF no tempo livre (2009)</a:t>
          </a:r>
        </a:p>
      </dgm:t>
    </dgm:pt>
    <dgm:pt modelId="{CBC080BF-59A4-42E8-AB1D-3BFF07DF3C28}" type="parTrans" cxnId="{BA3D715E-FCF4-46A4-BEAB-1E49E6DCD6A4}">
      <dgm:prSet/>
      <dgm:spPr/>
      <dgm:t>
        <a:bodyPr/>
        <a:lstStyle/>
        <a:p>
          <a:endParaRPr lang="pt-BR"/>
        </a:p>
      </dgm:t>
    </dgm:pt>
    <dgm:pt modelId="{F04A9AC1-63E9-4E5B-95F6-CCCBCBC6F2FC}" type="sibTrans" cxnId="{BA3D715E-FCF4-46A4-BEAB-1E49E6DCD6A4}">
      <dgm:prSet/>
      <dgm:spPr/>
      <dgm:t>
        <a:bodyPr/>
        <a:lstStyle/>
        <a:p>
          <a:endParaRPr lang="pt-BR"/>
        </a:p>
      </dgm:t>
    </dgm:pt>
    <dgm:pt modelId="{E61524F4-13A4-4DB6-AFE6-D9891D727CF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AF insuficiente (2013)</a:t>
          </a:r>
        </a:p>
      </dgm:t>
    </dgm:pt>
    <dgm:pt modelId="{C30A7C6E-A3EB-45C3-BE41-E4D19C3832FB}" type="parTrans" cxnId="{B1AE1CA2-D596-4998-AB9C-C3983BB643F6}">
      <dgm:prSet/>
      <dgm:spPr/>
      <dgm:t>
        <a:bodyPr/>
        <a:lstStyle/>
        <a:p>
          <a:endParaRPr lang="pt-BR"/>
        </a:p>
      </dgm:t>
    </dgm:pt>
    <dgm:pt modelId="{947243BD-E891-441C-8DE3-E06FA699A75C}" type="sibTrans" cxnId="{B1AE1CA2-D596-4998-AB9C-C3983BB643F6}">
      <dgm:prSet/>
      <dgm:spPr/>
      <dgm:t>
        <a:bodyPr/>
        <a:lstStyle/>
        <a:p>
          <a:endParaRPr lang="pt-BR"/>
        </a:p>
      </dgm:t>
    </dgm:pt>
    <dgm:pt modelId="{F36AD449-B91D-4E1F-9162-D8AFE6A7A7A0}">
      <dgm:prSet custT="1"/>
      <dgm:spPr>
        <a:solidFill>
          <a:srgbClr val="EE12F3"/>
        </a:solidFill>
      </dgm:spPr>
      <dgm:t>
        <a:bodyPr/>
        <a:lstStyle/>
        <a:p>
          <a:pPr rtl="0"/>
          <a:r>
            <a:rPr lang="pt-BR" sz="1100">
              <a:latin typeface="Montserrat"/>
            </a:rPr>
            <a:t>PREVENÇÃO DO CÂNCER FEMININO </a:t>
          </a:r>
        </a:p>
      </dgm:t>
    </dgm:pt>
    <dgm:pt modelId="{05843795-3F34-4B4C-89BA-192330D4E37B}" type="parTrans" cxnId="{88DD9561-9A07-4816-8F5B-C24416D0E71C}">
      <dgm:prSet/>
      <dgm:spPr/>
      <dgm:t>
        <a:bodyPr/>
        <a:lstStyle/>
        <a:p>
          <a:endParaRPr lang="pt-BR"/>
        </a:p>
      </dgm:t>
    </dgm:pt>
    <dgm:pt modelId="{5471CE93-4E98-4A01-A7A4-220B99B1734A}" type="sibTrans" cxnId="{88DD9561-9A07-4816-8F5B-C24416D0E71C}">
      <dgm:prSet/>
      <dgm:spPr/>
      <dgm:t>
        <a:bodyPr/>
        <a:lstStyle/>
        <a:p>
          <a:endParaRPr lang="pt-BR"/>
        </a:p>
      </dgm:t>
    </dgm:pt>
    <dgm:pt modelId="{5B97C81B-5D62-4D8D-A8BB-19D829F7528B}">
      <dgm:prSet custT="1"/>
      <dgm:spPr>
        <a:solidFill>
          <a:srgbClr val="EE12F3"/>
        </a:solidFill>
      </dgm:spPr>
      <dgm:t>
        <a:bodyPr/>
        <a:lstStyle/>
        <a:p>
          <a:pPr rtl="0"/>
          <a:r>
            <a:rPr lang="pt-BR" sz="1100">
              <a:latin typeface="Montserrat"/>
            </a:rPr>
            <a:t>Exame preventivo de câncer de colo de útero (2007)</a:t>
          </a:r>
        </a:p>
      </dgm:t>
    </dgm:pt>
    <dgm:pt modelId="{4E5BB416-0BAF-410E-BD0A-2B32CCDDEF98}" type="parTrans" cxnId="{8ADF6AE9-1A4A-48E1-B1E5-46451143A4FF}">
      <dgm:prSet/>
      <dgm:spPr/>
      <dgm:t>
        <a:bodyPr/>
        <a:lstStyle/>
        <a:p>
          <a:endParaRPr lang="pt-BR"/>
        </a:p>
      </dgm:t>
    </dgm:pt>
    <dgm:pt modelId="{3EE5CE30-D35D-42A9-BDA1-8C7551B04603}" type="sibTrans" cxnId="{8ADF6AE9-1A4A-48E1-B1E5-46451143A4FF}">
      <dgm:prSet/>
      <dgm:spPr/>
      <dgm:t>
        <a:bodyPr/>
        <a:lstStyle/>
        <a:p>
          <a:endParaRPr lang="pt-BR"/>
        </a:p>
      </dgm:t>
    </dgm:pt>
    <dgm:pt modelId="{4F1D8FC8-7F51-4EF2-8C8C-15E087C5643F}">
      <dgm:prSet custT="1"/>
      <dgm:spPr>
        <a:solidFill>
          <a:srgbClr val="EE12F3"/>
        </a:solidFill>
      </dgm:spPr>
      <dgm:t>
        <a:bodyPr/>
        <a:lstStyle/>
        <a:p>
          <a:r>
            <a:rPr lang="pt-BR" sz="1100">
              <a:latin typeface="Montserrat"/>
            </a:rPr>
            <a:t>Mamografia (2007)</a:t>
          </a:r>
        </a:p>
      </dgm:t>
    </dgm:pt>
    <dgm:pt modelId="{673F431E-BEC8-44B6-AE31-F215A5B56F85}" type="parTrans" cxnId="{41E278C8-01B7-4BC3-BF3D-37377201A6BF}">
      <dgm:prSet/>
      <dgm:spPr/>
      <dgm:t>
        <a:bodyPr/>
        <a:lstStyle/>
        <a:p>
          <a:endParaRPr lang="pt-BR"/>
        </a:p>
      </dgm:t>
    </dgm:pt>
    <dgm:pt modelId="{54B71457-7F2D-4AD5-807B-704CE5FD7B4F}" type="sibTrans" cxnId="{41E278C8-01B7-4BC3-BF3D-37377201A6BF}">
      <dgm:prSet/>
      <dgm:spPr/>
      <dgm:t>
        <a:bodyPr/>
        <a:lstStyle/>
        <a:p>
          <a:endParaRPr lang="pt-BR"/>
        </a:p>
      </dgm:t>
    </dgm:pt>
    <dgm:pt modelId="{077CA11E-7C54-441F-BC8A-5EA5E8C7D98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TABAGISMO</a:t>
          </a:r>
        </a:p>
      </dgm:t>
    </dgm:pt>
    <dgm:pt modelId="{41365BA2-E1EF-46CC-8681-AB68872275EE}" type="parTrans" cxnId="{49EAD955-00A3-4264-92D3-3E2E02A03949}">
      <dgm:prSet/>
      <dgm:spPr/>
      <dgm:t>
        <a:bodyPr/>
        <a:lstStyle/>
        <a:p>
          <a:endParaRPr lang="pt-BR"/>
        </a:p>
      </dgm:t>
    </dgm:pt>
    <dgm:pt modelId="{757F6F1D-0FF0-45DF-87B3-CCCCB9B1665A}" type="sibTrans" cxnId="{49EAD955-00A3-4264-92D3-3E2E02A03949}">
      <dgm:prSet/>
      <dgm:spPr/>
      <dgm:t>
        <a:bodyPr/>
        <a:lstStyle/>
        <a:p>
          <a:endParaRPr lang="pt-BR"/>
        </a:p>
      </dgm:t>
    </dgm:pt>
    <dgm:pt modelId="{76ED3BC7-05D2-45D7-8B72-7313F4A9A80C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Fumantes (2006)</a:t>
          </a:r>
        </a:p>
      </dgm:t>
    </dgm:pt>
    <dgm:pt modelId="{7BB2C0D4-EEDD-45AB-9A06-C211AB2464CE}" type="parTrans" cxnId="{2B7299B9-A400-4A60-B08F-AA3C541E582C}">
      <dgm:prSet/>
      <dgm:spPr/>
      <dgm:t>
        <a:bodyPr/>
        <a:lstStyle/>
        <a:p>
          <a:endParaRPr lang="pt-BR"/>
        </a:p>
      </dgm:t>
    </dgm:pt>
    <dgm:pt modelId="{BC2352F2-646A-4C5C-BF06-6BE4868C624F}" type="sibTrans" cxnId="{2B7299B9-A400-4A60-B08F-AA3C541E582C}">
      <dgm:prSet/>
      <dgm:spPr/>
      <dgm:t>
        <a:bodyPr/>
        <a:lstStyle/>
        <a:p>
          <a:endParaRPr lang="pt-BR"/>
        </a:p>
      </dgm:t>
    </dgm:pt>
    <dgm:pt modelId="{983DBBAE-8C2C-46E5-A80C-AA6397BEC2DE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Dispositivo eletrônico de fumar (2019)</a:t>
          </a:r>
        </a:p>
      </dgm:t>
    </dgm:pt>
    <dgm:pt modelId="{0FB38664-63D6-4707-926B-A007B94099E4}" type="parTrans" cxnId="{079A213B-A2E0-488E-97C9-FD45BE648A8F}">
      <dgm:prSet/>
      <dgm:spPr/>
      <dgm:t>
        <a:bodyPr/>
        <a:lstStyle/>
        <a:p>
          <a:endParaRPr lang="pt-BR"/>
        </a:p>
      </dgm:t>
    </dgm:pt>
    <dgm:pt modelId="{D89A1280-1BDF-4553-A7C6-5EBEE0B8E49F}" type="sibTrans" cxnId="{079A213B-A2E0-488E-97C9-FD45BE648A8F}">
      <dgm:prSet/>
      <dgm:spPr/>
      <dgm:t>
        <a:bodyPr/>
        <a:lstStyle/>
        <a:p>
          <a:endParaRPr lang="pt-BR"/>
        </a:p>
      </dgm:t>
    </dgm:pt>
    <dgm:pt modelId="{C2C7D3DA-8723-4488-A3B5-662B12473869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t-BR" sz="1100">
              <a:latin typeface="Montserrat"/>
            </a:rPr>
            <a:t>CONSUMO DE ÁLCOOL </a:t>
          </a:r>
        </a:p>
      </dgm:t>
    </dgm:pt>
    <dgm:pt modelId="{9713DCB5-55D5-4ABA-8593-F35EB34A2F11}" type="parTrans" cxnId="{304CEFFC-93BB-4AF0-94C9-CF2C794643E9}">
      <dgm:prSet/>
      <dgm:spPr/>
      <dgm:t>
        <a:bodyPr/>
        <a:lstStyle/>
        <a:p>
          <a:endParaRPr lang="pt-BR"/>
        </a:p>
      </dgm:t>
    </dgm:pt>
    <dgm:pt modelId="{4D2047DF-75C5-4451-81DE-3895601B170B}" type="sibTrans" cxnId="{304CEFFC-93BB-4AF0-94C9-CF2C794643E9}">
      <dgm:prSet/>
      <dgm:spPr/>
      <dgm:t>
        <a:bodyPr/>
        <a:lstStyle/>
        <a:p>
          <a:endParaRPr lang="pt-BR"/>
        </a:p>
      </dgm:t>
    </dgm:pt>
    <dgm:pt modelId="{1AF68747-0477-466C-9D11-E0B4FE3844F4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Consumo episódico pesado (2006)</a:t>
          </a:r>
        </a:p>
      </dgm:t>
    </dgm:pt>
    <dgm:pt modelId="{1B5E42B3-0744-4FB6-8305-AF66DA04B1E2}" type="parTrans" cxnId="{A08E791F-A186-4592-8492-F0B4C1BC9064}">
      <dgm:prSet/>
      <dgm:spPr/>
      <dgm:t>
        <a:bodyPr/>
        <a:lstStyle/>
        <a:p>
          <a:endParaRPr lang="pt-BR"/>
        </a:p>
      </dgm:t>
    </dgm:pt>
    <dgm:pt modelId="{BA74F5C1-747D-4B04-890C-5B588D881148}" type="sibTrans" cxnId="{A08E791F-A186-4592-8492-F0B4C1BC9064}">
      <dgm:prSet/>
      <dgm:spPr/>
      <dgm:t>
        <a:bodyPr/>
        <a:lstStyle/>
        <a:p>
          <a:endParaRPr lang="pt-BR"/>
        </a:p>
      </dgm:t>
    </dgm:pt>
    <dgm:pt modelId="{399DF340-42DA-481A-B46F-14AD2C30E645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100">
              <a:latin typeface="Montserrat"/>
            </a:rPr>
            <a:t>Inatividade física (2009)</a:t>
          </a:r>
        </a:p>
      </dgm:t>
    </dgm:pt>
    <dgm:pt modelId="{B599148B-CD98-47F2-8C1D-ED55BC7C9008}" type="parTrans" cxnId="{1FE07268-6C5A-4272-B7E6-1EEF0D7D4D1F}">
      <dgm:prSet/>
      <dgm:spPr/>
      <dgm:t>
        <a:bodyPr/>
        <a:lstStyle/>
        <a:p>
          <a:endParaRPr lang="pt-BR"/>
        </a:p>
      </dgm:t>
    </dgm:pt>
    <dgm:pt modelId="{0F9229E5-1B30-418E-8AD3-B5F950EE190E}" type="sibTrans" cxnId="{1FE07268-6C5A-4272-B7E6-1EEF0D7D4D1F}">
      <dgm:prSet/>
      <dgm:spPr/>
      <dgm:t>
        <a:bodyPr/>
        <a:lstStyle/>
        <a:p>
          <a:endParaRPr lang="pt-BR"/>
        </a:p>
      </dgm:t>
    </dgm:pt>
    <dgm:pt modelId="{264E9BE5-177F-4EE5-B9F5-C0B92EC6B7A8}" type="pres">
      <dgm:prSet presAssocID="{A17FB2EB-803A-490C-8C63-FD1A17BF38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DD41AC-4F77-41C3-9DF5-1AC7EDFD3517}" type="pres">
      <dgm:prSet presAssocID="{C5981654-9B3E-4903-91A4-3CFA8D37ABF5}" presName="hierRoot1" presStyleCnt="0">
        <dgm:presLayoutVars>
          <dgm:hierBranch val="init"/>
        </dgm:presLayoutVars>
      </dgm:prSet>
      <dgm:spPr/>
    </dgm:pt>
    <dgm:pt modelId="{B0B0318F-8E69-4C90-8093-70D188BDD946}" type="pres">
      <dgm:prSet presAssocID="{C5981654-9B3E-4903-91A4-3CFA8D37ABF5}" presName="rootComposite1" presStyleCnt="0"/>
      <dgm:spPr/>
    </dgm:pt>
    <dgm:pt modelId="{D3357D46-2A9C-4FD1-B2DD-26498E50C4E9}" type="pres">
      <dgm:prSet presAssocID="{C5981654-9B3E-4903-91A4-3CFA8D37ABF5}" presName="rootText1" presStyleLbl="node0" presStyleIdx="0" presStyleCnt="4">
        <dgm:presLayoutVars>
          <dgm:chPref val="3"/>
        </dgm:presLayoutVars>
      </dgm:prSet>
      <dgm:spPr/>
    </dgm:pt>
    <dgm:pt modelId="{8F1B9C6E-20AA-49F7-8197-6BC815E284ED}" type="pres">
      <dgm:prSet presAssocID="{C5981654-9B3E-4903-91A4-3CFA8D37ABF5}" presName="rootConnector1" presStyleLbl="node1" presStyleIdx="0" presStyleCnt="0"/>
      <dgm:spPr/>
    </dgm:pt>
    <dgm:pt modelId="{71DF5928-0B79-41E0-A619-809FDB31723D}" type="pres">
      <dgm:prSet presAssocID="{C5981654-9B3E-4903-91A4-3CFA8D37ABF5}" presName="hierChild2" presStyleCnt="0"/>
      <dgm:spPr/>
    </dgm:pt>
    <dgm:pt modelId="{CD186075-1E1A-4D3B-9466-3415F2C83ABA}" type="pres">
      <dgm:prSet presAssocID="{CBC080BF-59A4-42E8-AB1D-3BFF07DF3C28}" presName="Name64" presStyleLbl="parChTrans1D2" presStyleIdx="0" presStyleCnt="8"/>
      <dgm:spPr/>
    </dgm:pt>
    <dgm:pt modelId="{B3EAAA46-E091-4CAA-8E7A-71E73D9982A3}" type="pres">
      <dgm:prSet presAssocID="{E87A7376-A9DF-49DC-BFDD-7020B58B8B34}" presName="hierRoot2" presStyleCnt="0">
        <dgm:presLayoutVars>
          <dgm:hierBranch val="init"/>
        </dgm:presLayoutVars>
      </dgm:prSet>
      <dgm:spPr/>
    </dgm:pt>
    <dgm:pt modelId="{F2C1C422-216E-4ED7-92F4-717906A8E196}" type="pres">
      <dgm:prSet presAssocID="{E87A7376-A9DF-49DC-BFDD-7020B58B8B34}" presName="rootComposite" presStyleCnt="0"/>
      <dgm:spPr/>
    </dgm:pt>
    <dgm:pt modelId="{44F976C8-0554-413C-A278-4296A0E97F68}" type="pres">
      <dgm:prSet presAssocID="{E87A7376-A9DF-49DC-BFDD-7020B58B8B34}" presName="rootText" presStyleLbl="node2" presStyleIdx="0" presStyleCnt="8" custScaleX="218091">
        <dgm:presLayoutVars>
          <dgm:chPref val="3"/>
        </dgm:presLayoutVars>
      </dgm:prSet>
      <dgm:spPr/>
    </dgm:pt>
    <dgm:pt modelId="{6D50BD62-7EB3-4761-B5CA-391338EA933B}" type="pres">
      <dgm:prSet presAssocID="{E87A7376-A9DF-49DC-BFDD-7020B58B8B34}" presName="rootConnector" presStyleLbl="node2" presStyleIdx="0" presStyleCnt="8"/>
      <dgm:spPr/>
    </dgm:pt>
    <dgm:pt modelId="{6A092485-517F-4A87-9358-8129FA2D8FDE}" type="pres">
      <dgm:prSet presAssocID="{E87A7376-A9DF-49DC-BFDD-7020B58B8B34}" presName="hierChild4" presStyleCnt="0"/>
      <dgm:spPr/>
    </dgm:pt>
    <dgm:pt modelId="{DE41D0CF-A27D-4D04-812D-08671AE56613}" type="pres">
      <dgm:prSet presAssocID="{E87A7376-A9DF-49DC-BFDD-7020B58B8B34}" presName="hierChild5" presStyleCnt="0"/>
      <dgm:spPr/>
    </dgm:pt>
    <dgm:pt modelId="{E9415AF0-A6DE-4DF8-AC5B-05C77271F1CA}" type="pres">
      <dgm:prSet presAssocID="{B599148B-CD98-47F2-8C1D-ED55BC7C9008}" presName="Name64" presStyleLbl="parChTrans1D2" presStyleIdx="1" presStyleCnt="8"/>
      <dgm:spPr/>
    </dgm:pt>
    <dgm:pt modelId="{E3D0C854-5BB3-40B3-85A3-DDE3C6FF6941}" type="pres">
      <dgm:prSet presAssocID="{399DF340-42DA-481A-B46F-14AD2C30E645}" presName="hierRoot2" presStyleCnt="0">
        <dgm:presLayoutVars>
          <dgm:hierBranch val="init"/>
        </dgm:presLayoutVars>
      </dgm:prSet>
      <dgm:spPr/>
    </dgm:pt>
    <dgm:pt modelId="{E0195697-CDAF-42A0-B6EC-4B1B83F9409B}" type="pres">
      <dgm:prSet presAssocID="{399DF340-42DA-481A-B46F-14AD2C30E645}" presName="rootComposite" presStyleCnt="0"/>
      <dgm:spPr/>
    </dgm:pt>
    <dgm:pt modelId="{15ABC542-37A2-4AB6-8752-2BC075115E13}" type="pres">
      <dgm:prSet presAssocID="{399DF340-42DA-481A-B46F-14AD2C30E645}" presName="rootText" presStyleLbl="node2" presStyleIdx="1" presStyleCnt="8" custScaleX="220584">
        <dgm:presLayoutVars>
          <dgm:chPref val="3"/>
        </dgm:presLayoutVars>
      </dgm:prSet>
      <dgm:spPr/>
    </dgm:pt>
    <dgm:pt modelId="{F2C630B3-64B3-4F39-8803-CB4520A94EDC}" type="pres">
      <dgm:prSet presAssocID="{399DF340-42DA-481A-B46F-14AD2C30E645}" presName="rootConnector" presStyleLbl="node2" presStyleIdx="1" presStyleCnt="8"/>
      <dgm:spPr/>
    </dgm:pt>
    <dgm:pt modelId="{79B8F3E9-A5D1-4CEF-9CF1-75CDAA56E42E}" type="pres">
      <dgm:prSet presAssocID="{399DF340-42DA-481A-B46F-14AD2C30E645}" presName="hierChild4" presStyleCnt="0"/>
      <dgm:spPr/>
    </dgm:pt>
    <dgm:pt modelId="{C9827476-4D2F-48D4-81F8-55E995D7DEA0}" type="pres">
      <dgm:prSet presAssocID="{399DF340-42DA-481A-B46F-14AD2C30E645}" presName="hierChild5" presStyleCnt="0"/>
      <dgm:spPr/>
    </dgm:pt>
    <dgm:pt modelId="{A3916192-AD34-49CE-9F87-B5FC29AB67EF}" type="pres">
      <dgm:prSet presAssocID="{C30A7C6E-A3EB-45C3-BE41-E4D19C3832FB}" presName="Name64" presStyleLbl="parChTrans1D2" presStyleIdx="2" presStyleCnt="8"/>
      <dgm:spPr/>
    </dgm:pt>
    <dgm:pt modelId="{F702616C-3B22-4818-B428-F39D8175DA18}" type="pres">
      <dgm:prSet presAssocID="{E61524F4-13A4-4DB6-AFE6-D9891D727CFA}" presName="hierRoot2" presStyleCnt="0">
        <dgm:presLayoutVars>
          <dgm:hierBranch val="init"/>
        </dgm:presLayoutVars>
      </dgm:prSet>
      <dgm:spPr/>
    </dgm:pt>
    <dgm:pt modelId="{807A03D8-CB91-4588-B7FC-E67699EAB192}" type="pres">
      <dgm:prSet presAssocID="{E61524F4-13A4-4DB6-AFE6-D9891D727CFA}" presName="rootComposite" presStyleCnt="0"/>
      <dgm:spPr/>
    </dgm:pt>
    <dgm:pt modelId="{8850304C-0D9D-4DDE-96B3-C607DC63C329}" type="pres">
      <dgm:prSet presAssocID="{E61524F4-13A4-4DB6-AFE6-D9891D727CFA}" presName="rootText" presStyleLbl="node2" presStyleIdx="2" presStyleCnt="8" custScaleX="220584">
        <dgm:presLayoutVars>
          <dgm:chPref val="3"/>
        </dgm:presLayoutVars>
      </dgm:prSet>
      <dgm:spPr/>
    </dgm:pt>
    <dgm:pt modelId="{B5FECBF3-1CFC-4E21-ABE7-0FAFC177D84D}" type="pres">
      <dgm:prSet presAssocID="{E61524F4-13A4-4DB6-AFE6-D9891D727CFA}" presName="rootConnector" presStyleLbl="node2" presStyleIdx="2" presStyleCnt="8"/>
      <dgm:spPr/>
    </dgm:pt>
    <dgm:pt modelId="{DC2AC7EF-0CEF-4238-9D4C-B376E9D67C9B}" type="pres">
      <dgm:prSet presAssocID="{E61524F4-13A4-4DB6-AFE6-D9891D727CFA}" presName="hierChild4" presStyleCnt="0"/>
      <dgm:spPr/>
    </dgm:pt>
    <dgm:pt modelId="{0DDA67FF-A066-44AD-9726-545CF763A4C4}" type="pres">
      <dgm:prSet presAssocID="{E61524F4-13A4-4DB6-AFE6-D9891D727CFA}" presName="hierChild5" presStyleCnt="0"/>
      <dgm:spPr/>
    </dgm:pt>
    <dgm:pt modelId="{D13B4C78-8BE3-4197-A63A-5D87C617F0F0}" type="pres">
      <dgm:prSet presAssocID="{C5981654-9B3E-4903-91A4-3CFA8D37ABF5}" presName="hierChild3" presStyleCnt="0"/>
      <dgm:spPr/>
    </dgm:pt>
    <dgm:pt modelId="{EB3A4A79-AAD1-4DEC-BE7A-0968B582FCB6}" type="pres">
      <dgm:prSet presAssocID="{F36AD449-B91D-4E1F-9162-D8AFE6A7A7A0}" presName="hierRoot1" presStyleCnt="0">
        <dgm:presLayoutVars>
          <dgm:hierBranch val="init"/>
        </dgm:presLayoutVars>
      </dgm:prSet>
      <dgm:spPr/>
    </dgm:pt>
    <dgm:pt modelId="{862B1E6B-5071-4ACD-BEDC-C3C350859385}" type="pres">
      <dgm:prSet presAssocID="{F36AD449-B91D-4E1F-9162-D8AFE6A7A7A0}" presName="rootComposite1" presStyleCnt="0"/>
      <dgm:spPr/>
    </dgm:pt>
    <dgm:pt modelId="{8CB1FC3F-76BC-43CD-A4BA-AAD6C592487A}" type="pres">
      <dgm:prSet presAssocID="{F36AD449-B91D-4E1F-9162-D8AFE6A7A7A0}" presName="rootText1" presStyleLbl="node0" presStyleIdx="1" presStyleCnt="4">
        <dgm:presLayoutVars>
          <dgm:chPref val="3"/>
        </dgm:presLayoutVars>
      </dgm:prSet>
      <dgm:spPr/>
    </dgm:pt>
    <dgm:pt modelId="{F4F36119-E976-493D-9EFE-C6EC3EA8EFA8}" type="pres">
      <dgm:prSet presAssocID="{F36AD449-B91D-4E1F-9162-D8AFE6A7A7A0}" presName="rootConnector1" presStyleLbl="node1" presStyleIdx="0" presStyleCnt="0"/>
      <dgm:spPr/>
    </dgm:pt>
    <dgm:pt modelId="{3B94F33F-4ECF-41DE-B5E1-C9BF29297657}" type="pres">
      <dgm:prSet presAssocID="{F36AD449-B91D-4E1F-9162-D8AFE6A7A7A0}" presName="hierChild2" presStyleCnt="0"/>
      <dgm:spPr/>
    </dgm:pt>
    <dgm:pt modelId="{A8E23EDB-B26B-49B7-9981-72271ED4F089}" type="pres">
      <dgm:prSet presAssocID="{4E5BB416-0BAF-410E-BD0A-2B32CCDDEF98}" presName="Name64" presStyleLbl="parChTrans1D2" presStyleIdx="3" presStyleCnt="8"/>
      <dgm:spPr/>
    </dgm:pt>
    <dgm:pt modelId="{B26027AD-9EDA-4070-96DC-BE24CF234437}" type="pres">
      <dgm:prSet presAssocID="{5B97C81B-5D62-4D8D-A8BB-19D829F7528B}" presName="hierRoot2" presStyleCnt="0">
        <dgm:presLayoutVars>
          <dgm:hierBranch val="init"/>
        </dgm:presLayoutVars>
      </dgm:prSet>
      <dgm:spPr/>
    </dgm:pt>
    <dgm:pt modelId="{D94F17FE-17CA-4A31-94EB-970FC1AFA987}" type="pres">
      <dgm:prSet presAssocID="{5B97C81B-5D62-4D8D-A8BB-19D829F7528B}" presName="rootComposite" presStyleCnt="0"/>
      <dgm:spPr/>
    </dgm:pt>
    <dgm:pt modelId="{D5F671AD-067C-4317-8CEA-C35F39598993}" type="pres">
      <dgm:prSet presAssocID="{5B97C81B-5D62-4D8D-A8BB-19D829F7528B}" presName="rootText" presStyleLbl="node2" presStyleIdx="3" presStyleCnt="8" custScaleX="220584">
        <dgm:presLayoutVars>
          <dgm:chPref val="3"/>
        </dgm:presLayoutVars>
      </dgm:prSet>
      <dgm:spPr/>
    </dgm:pt>
    <dgm:pt modelId="{21FD091A-CCBD-407D-A537-95C3D9EFC421}" type="pres">
      <dgm:prSet presAssocID="{5B97C81B-5D62-4D8D-A8BB-19D829F7528B}" presName="rootConnector" presStyleLbl="node2" presStyleIdx="3" presStyleCnt="8"/>
      <dgm:spPr/>
    </dgm:pt>
    <dgm:pt modelId="{7C9C68F3-0D77-4866-AE93-6BE23582C07C}" type="pres">
      <dgm:prSet presAssocID="{5B97C81B-5D62-4D8D-A8BB-19D829F7528B}" presName="hierChild4" presStyleCnt="0"/>
      <dgm:spPr/>
    </dgm:pt>
    <dgm:pt modelId="{D03D57D1-6F5B-4235-A2F4-416C2114DBED}" type="pres">
      <dgm:prSet presAssocID="{5B97C81B-5D62-4D8D-A8BB-19D829F7528B}" presName="hierChild5" presStyleCnt="0"/>
      <dgm:spPr/>
    </dgm:pt>
    <dgm:pt modelId="{375DE797-C3B3-43EC-BE48-9354095EB80F}" type="pres">
      <dgm:prSet presAssocID="{673F431E-BEC8-44B6-AE31-F215A5B56F85}" presName="Name64" presStyleLbl="parChTrans1D2" presStyleIdx="4" presStyleCnt="8"/>
      <dgm:spPr/>
    </dgm:pt>
    <dgm:pt modelId="{67508F7B-D570-4581-827B-3C0A698346B9}" type="pres">
      <dgm:prSet presAssocID="{4F1D8FC8-7F51-4EF2-8C8C-15E087C5643F}" presName="hierRoot2" presStyleCnt="0">
        <dgm:presLayoutVars>
          <dgm:hierBranch val="init"/>
        </dgm:presLayoutVars>
      </dgm:prSet>
      <dgm:spPr/>
    </dgm:pt>
    <dgm:pt modelId="{556CEB83-9EAB-4137-86C5-707EC42B0144}" type="pres">
      <dgm:prSet presAssocID="{4F1D8FC8-7F51-4EF2-8C8C-15E087C5643F}" presName="rootComposite" presStyleCnt="0"/>
      <dgm:spPr/>
    </dgm:pt>
    <dgm:pt modelId="{5D6F6ABF-D377-4FE1-B6DF-C77AF6251675}" type="pres">
      <dgm:prSet presAssocID="{4F1D8FC8-7F51-4EF2-8C8C-15E087C5643F}" presName="rootText" presStyleLbl="node2" presStyleIdx="4" presStyleCnt="8" custScaleX="220584">
        <dgm:presLayoutVars>
          <dgm:chPref val="3"/>
        </dgm:presLayoutVars>
      </dgm:prSet>
      <dgm:spPr/>
    </dgm:pt>
    <dgm:pt modelId="{85E76743-18B9-46E3-AA01-6752E8B7E35A}" type="pres">
      <dgm:prSet presAssocID="{4F1D8FC8-7F51-4EF2-8C8C-15E087C5643F}" presName="rootConnector" presStyleLbl="node2" presStyleIdx="4" presStyleCnt="8"/>
      <dgm:spPr/>
    </dgm:pt>
    <dgm:pt modelId="{8F897974-5EBD-44DF-8536-DA7212580BFB}" type="pres">
      <dgm:prSet presAssocID="{4F1D8FC8-7F51-4EF2-8C8C-15E087C5643F}" presName="hierChild4" presStyleCnt="0"/>
      <dgm:spPr/>
    </dgm:pt>
    <dgm:pt modelId="{23FC48BA-57F3-4143-A31F-69C75445E5A5}" type="pres">
      <dgm:prSet presAssocID="{4F1D8FC8-7F51-4EF2-8C8C-15E087C5643F}" presName="hierChild5" presStyleCnt="0"/>
      <dgm:spPr/>
    </dgm:pt>
    <dgm:pt modelId="{49A9B52A-CBF4-4887-9264-58FFECE028CC}" type="pres">
      <dgm:prSet presAssocID="{F36AD449-B91D-4E1F-9162-D8AFE6A7A7A0}" presName="hierChild3" presStyleCnt="0"/>
      <dgm:spPr/>
    </dgm:pt>
    <dgm:pt modelId="{FC3EFD1A-9E52-4E26-A9DC-44279FD37D01}" type="pres">
      <dgm:prSet presAssocID="{077CA11E-7C54-441F-BC8A-5EA5E8C7D98F}" presName="hierRoot1" presStyleCnt="0">
        <dgm:presLayoutVars>
          <dgm:hierBranch val="init"/>
        </dgm:presLayoutVars>
      </dgm:prSet>
      <dgm:spPr/>
    </dgm:pt>
    <dgm:pt modelId="{7A1072D6-1796-42A2-9CF9-971DD50378EC}" type="pres">
      <dgm:prSet presAssocID="{077CA11E-7C54-441F-BC8A-5EA5E8C7D98F}" presName="rootComposite1" presStyleCnt="0"/>
      <dgm:spPr/>
    </dgm:pt>
    <dgm:pt modelId="{07A7E1BA-0073-487F-9285-B348C78181E5}" type="pres">
      <dgm:prSet presAssocID="{077CA11E-7C54-441F-BC8A-5EA5E8C7D98F}" presName="rootText1" presStyleLbl="node0" presStyleIdx="2" presStyleCnt="4">
        <dgm:presLayoutVars>
          <dgm:chPref val="3"/>
        </dgm:presLayoutVars>
      </dgm:prSet>
      <dgm:spPr/>
    </dgm:pt>
    <dgm:pt modelId="{5F82FDE5-62D2-4EED-85A0-F347B199C114}" type="pres">
      <dgm:prSet presAssocID="{077CA11E-7C54-441F-BC8A-5EA5E8C7D98F}" presName="rootConnector1" presStyleLbl="node1" presStyleIdx="0" presStyleCnt="0"/>
      <dgm:spPr/>
    </dgm:pt>
    <dgm:pt modelId="{5A25BF26-10DA-4789-B5F9-696E3B5761D6}" type="pres">
      <dgm:prSet presAssocID="{077CA11E-7C54-441F-BC8A-5EA5E8C7D98F}" presName="hierChild2" presStyleCnt="0"/>
      <dgm:spPr/>
    </dgm:pt>
    <dgm:pt modelId="{12DF5C93-E47E-4E28-B0F4-3027A7F3FDC9}" type="pres">
      <dgm:prSet presAssocID="{7BB2C0D4-EEDD-45AB-9A06-C211AB2464CE}" presName="Name64" presStyleLbl="parChTrans1D2" presStyleIdx="5" presStyleCnt="8"/>
      <dgm:spPr/>
    </dgm:pt>
    <dgm:pt modelId="{0E5B2BF2-B244-444F-9FF0-06862391165A}" type="pres">
      <dgm:prSet presAssocID="{76ED3BC7-05D2-45D7-8B72-7313F4A9A80C}" presName="hierRoot2" presStyleCnt="0">
        <dgm:presLayoutVars>
          <dgm:hierBranch val="init"/>
        </dgm:presLayoutVars>
      </dgm:prSet>
      <dgm:spPr/>
    </dgm:pt>
    <dgm:pt modelId="{2E490834-790B-4B1B-9D3E-FCEBAB069855}" type="pres">
      <dgm:prSet presAssocID="{76ED3BC7-05D2-45D7-8B72-7313F4A9A80C}" presName="rootComposite" presStyleCnt="0"/>
      <dgm:spPr/>
    </dgm:pt>
    <dgm:pt modelId="{283A1ACC-FA1F-44BA-B375-973945866EBB}" type="pres">
      <dgm:prSet presAssocID="{76ED3BC7-05D2-45D7-8B72-7313F4A9A80C}" presName="rootText" presStyleLbl="node2" presStyleIdx="5" presStyleCnt="8" custScaleX="220584">
        <dgm:presLayoutVars>
          <dgm:chPref val="3"/>
        </dgm:presLayoutVars>
      </dgm:prSet>
      <dgm:spPr/>
    </dgm:pt>
    <dgm:pt modelId="{EC5E010D-18BC-47BA-8687-99948E04A2AC}" type="pres">
      <dgm:prSet presAssocID="{76ED3BC7-05D2-45D7-8B72-7313F4A9A80C}" presName="rootConnector" presStyleLbl="node2" presStyleIdx="5" presStyleCnt="8"/>
      <dgm:spPr/>
    </dgm:pt>
    <dgm:pt modelId="{E8577151-3391-4621-B64F-DE4D4586F44F}" type="pres">
      <dgm:prSet presAssocID="{76ED3BC7-05D2-45D7-8B72-7313F4A9A80C}" presName="hierChild4" presStyleCnt="0"/>
      <dgm:spPr/>
    </dgm:pt>
    <dgm:pt modelId="{42EFFA5A-FAC3-4F01-AF61-1F3852C8B0D1}" type="pres">
      <dgm:prSet presAssocID="{76ED3BC7-05D2-45D7-8B72-7313F4A9A80C}" presName="hierChild5" presStyleCnt="0"/>
      <dgm:spPr/>
    </dgm:pt>
    <dgm:pt modelId="{A4FA775E-179F-4A87-BB60-FA39965FE509}" type="pres">
      <dgm:prSet presAssocID="{0FB38664-63D6-4707-926B-A007B94099E4}" presName="Name64" presStyleLbl="parChTrans1D2" presStyleIdx="6" presStyleCnt="8"/>
      <dgm:spPr/>
    </dgm:pt>
    <dgm:pt modelId="{CA64D5ED-A3EF-4F02-A414-C332B322008F}" type="pres">
      <dgm:prSet presAssocID="{983DBBAE-8C2C-46E5-A80C-AA6397BEC2DE}" presName="hierRoot2" presStyleCnt="0">
        <dgm:presLayoutVars>
          <dgm:hierBranch val="init"/>
        </dgm:presLayoutVars>
      </dgm:prSet>
      <dgm:spPr/>
    </dgm:pt>
    <dgm:pt modelId="{375FB4D8-92D6-4A75-B197-E790DF6A9B09}" type="pres">
      <dgm:prSet presAssocID="{983DBBAE-8C2C-46E5-A80C-AA6397BEC2DE}" presName="rootComposite" presStyleCnt="0"/>
      <dgm:spPr/>
    </dgm:pt>
    <dgm:pt modelId="{2B536A70-D1E3-491F-BDBA-2E30A2D6D8BC}" type="pres">
      <dgm:prSet presAssocID="{983DBBAE-8C2C-46E5-A80C-AA6397BEC2DE}" presName="rootText" presStyleLbl="node2" presStyleIdx="6" presStyleCnt="8" custScaleX="220584">
        <dgm:presLayoutVars>
          <dgm:chPref val="3"/>
        </dgm:presLayoutVars>
      </dgm:prSet>
      <dgm:spPr/>
    </dgm:pt>
    <dgm:pt modelId="{837FBD11-A305-437D-A244-0C15A3F71973}" type="pres">
      <dgm:prSet presAssocID="{983DBBAE-8C2C-46E5-A80C-AA6397BEC2DE}" presName="rootConnector" presStyleLbl="node2" presStyleIdx="6" presStyleCnt="8"/>
      <dgm:spPr/>
    </dgm:pt>
    <dgm:pt modelId="{99A5573D-159F-41D5-A0FA-675DAFBE8445}" type="pres">
      <dgm:prSet presAssocID="{983DBBAE-8C2C-46E5-A80C-AA6397BEC2DE}" presName="hierChild4" presStyleCnt="0"/>
      <dgm:spPr/>
    </dgm:pt>
    <dgm:pt modelId="{4BD917AA-E066-48B6-93B4-545F8B9246B2}" type="pres">
      <dgm:prSet presAssocID="{983DBBAE-8C2C-46E5-A80C-AA6397BEC2DE}" presName="hierChild5" presStyleCnt="0"/>
      <dgm:spPr/>
    </dgm:pt>
    <dgm:pt modelId="{3C9410C1-5731-42B8-80E0-6794BAE1E721}" type="pres">
      <dgm:prSet presAssocID="{077CA11E-7C54-441F-BC8A-5EA5E8C7D98F}" presName="hierChild3" presStyleCnt="0"/>
      <dgm:spPr/>
    </dgm:pt>
    <dgm:pt modelId="{7AC5AB34-B9EF-4EC0-A6AF-41CBF6EFB804}" type="pres">
      <dgm:prSet presAssocID="{C2C7D3DA-8723-4488-A3B5-662B12473869}" presName="hierRoot1" presStyleCnt="0">
        <dgm:presLayoutVars>
          <dgm:hierBranch val="init"/>
        </dgm:presLayoutVars>
      </dgm:prSet>
      <dgm:spPr/>
    </dgm:pt>
    <dgm:pt modelId="{85EED737-A58D-45B2-9705-D9C25E80F429}" type="pres">
      <dgm:prSet presAssocID="{C2C7D3DA-8723-4488-A3B5-662B12473869}" presName="rootComposite1" presStyleCnt="0"/>
      <dgm:spPr/>
    </dgm:pt>
    <dgm:pt modelId="{66DFBD26-F098-49B4-BC36-4465CACE9E9D}" type="pres">
      <dgm:prSet presAssocID="{C2C7D3DA-8723-4488-A3B5-662B12473869}" presName="rootText1" presStyleLbl="node0" presStyleIdx="3" presStyleCnt="4">
        <dgm:presLayoutVars>
          <dgm:chPref val="3"/>
        </dgm:presLayoutVars>
      </dgm:prSet>
      <dgm:spPr/>
    </dgm:pt>
    <dgm:pt modelId="{437D19C4-48D3-40DE-9960-1AC737651E61}" type="pres">
      <dgm:prSet presAssocID="{C2C7D3DA-8723-4488-A3B5-662B12473869}" presName="rootConnector1" presStyleLbl="node1" presStyleIdx="0" presStyleCnt="0"/>
      <dgm:spPr/>
    </dgm:pt>
    <dgm:pt modelId="{8D903E54-D4CF-4763-976A-8DA001BFA3B5}" type="pres">
      <dgm:prSet presAssocID="{C2C7D3DA-8723-4488-A3B5-662B12473869}" presName="hierChild2" presStyleCnt="0"/>
      <dgm:spPr/>
    </dgm:pt>
    <dgm:pt modelId="{605C5CBF-58A4-46BC-934C-F42C44DC0788}" type="pres">
      <dgm:prSet presAssocID="{1B5E42B3-0744-4FB6-8305-AF66DA04B1E2}" presName="Name64" presStyleLbl="parChTrans1D2" presStyleIdx="7" presStyleCnt="8"/>
      <dgm:spPr/>
    </dgm:pt>
    <dgm:pt modelId="{8EDF26D9-7AEB-40E3-A9C8-10A56B354A0A}" type="pres">
      <dgm:prSet presAssocID="{1AF68747-0477-466C-9D11-E0B4FE3844F4}" presName="hierRoot2" presStyleCnt="0">
        <dgm:presLayoutVars>
          <dgm:hierBranch val="init"/>
        </dgm:presLayoutVars>
      </dgm:prSet>
      <dgm:spPr/>
    </dgm:pt>
    <dgm:pt modelId="{98AA8D86-FF22-465F-B3D7-2CE00F954061}" type="pres">
      <dgm:prSet presAssocID="{1AF68747-0477-466C-9D11-E0B4FE3844F4}" presName="rootComposite" presStyleCnt="0"/>
      <dgm:spPr/>
    </dgm:pt>
    <dgm:pt modelId="{E4D6CD63-0F4F-48F2-BAEB-BD71295DE58D}" type="pres">
      <dgm:prSet presAssocID="{1AF68747-0477-466C-9D11-E0B4FE3844F4}" presName="rootText" presStyleLbl="node2" presStyleIdx="7" presStyleCnt="8" custScaleX="220584">
        <dgm:presLayoutVars>
          <dgm:chPref val="3"/>
        </dgm:presLayoutVars>
      </dgm:prSet>
      <dgm:spPr/>
    </dgm:pt>
    <dgm:pt modelId="{2D6E3D51-E0AA-41FD-A88B-EBD1E0EF3143}" type="pres">
      <dgm:prSet presAssocID="{1AF68747-0477-466C-9D11-E0B4FE3844F4}" presName="rootConnector" presStyleLbl="node2" presStyleIdx="7" presStyleCnt="8"/>
      <dgm:spPr/>
    </dgm:pt>
    <dgm:pt modelId="{737C7000-0570-4F4E-88CC-D83BBAEE4FAA}" type="pres">
      <dgm:prSet presAssocID="{1AF68747-0477-466C-9D11-E0B4FE3844F4}" presName="hierChild4" presStyleCnt="0"/>
      <dgm:spPr/>
    </dgm:pt>
    <dgm:pt modelId="{DC0EF500-DAAA-410A-8C92-284BFB7AA6F8}" type="pres">
      <dgm:prSet presAssocID="{1AF68747-0477-466C-9D11-E0B4FE3844F4}" presName="hierChild5" presStyleCnt="0"/>
      <dgm:spPr/>
    </dgm:pt>
    <dgm:pt modelId="{52C81DB3-6748-4239-BEDC-7B0A4C2A56B2}" type="pres">
      <dgm:prSet presAssocID="{C2C7D3DA-8723-4488-A3B5-662B12473869}" presName="hierChild3" presStyleCnt="0"/>
      <dgm:spPr/>
    </dgm:pt>
  </dgm:ptLst>
  <dgm:cxnLst>
    <dgm:cxn modelId="{73AAC308-DA46-423E-8AD7-BB09C24457E6}" srcId="{A17FB2EB-803A-490C-8C63-FD1A17BF38C2}" destId="{C5981654-9B3E-4903-91A4-3CFA8D37ABF5}" srcOrd="0" destOrd="0" parTransId="{E2DC1BC0-6100-4D41-B5A9-2FF697B4095E}" sibTransId="{E2E3351B-F395-497F-9D33-B3D69E469FBE}"/>
    <dgm:cxn modelId="{2D475010-2910-448A-8545-A473B940FF37}" type="presOf" srcId="{B599148B-CD98-47F2-8C1D-ED55BC7C9008}" destId="{E9415AF0-A6DE-4DF8-AC5B-05C77271F1CA}" srcOrd="0" destOrd="0" presId="urn:microsoft.com/office/officeart/2009/3/layout/HorizontalOrganizationChart"/>
    <dgm:cxn modelId="{0BA56F12-897B-436C-8445-2B598F5F29E7}" type="presOf" srcId="{F36AD449-B91D-4E1F-9162-D8AFE6A7A7A0}" destId="{F4F36119-E976-493D-9EFE-C6EC3EA8EFA8}" srcOrd="1" destOrd="0" presId="urn:microsoft.com/office/officeart/2009/3/layout/HorizontalOrganizationChart"/>
    <dgm:cxn modelId="{9CF51C18-764E-470D-970B-7C7187275FE9}" type="presOf" srcId="{077CA11E-7C54-441F-BC8A-5EA5E8C7D98F}" destId="{07A7E1BA-0073-487F-9285-B348C78181E5}" srcOrd="0" destOrd="0" presId="urn:microsoft.com/office/officeart/2009/3/layout/HorizontalOrganizationChart"/>
    <dgm:cxn modelId="{A08E791F-A186-4592-8492-F0B4C1BC9064}" srcId="{C2C7D3DA-8723-4488-A3B5-662B12473869}" destId="{1AF68747-0477-466C-9D11-E0B4FE3844F4}" srcOrd="0" destOrd="0" parTransId="{1B5E42B3-0744-4FB6-8305-AF66DA04B1E2}" sibTransId="{BA74F5C1-747D-4B04-890C-5B588D881148}"/>
    <dgm:cxn modelId="{B25B5E27-1638-4572-961C-D22FC30A471D}" type="presOf" srcId="{E87A7376-A9DF-49DC-BFDD-7020B58B8B34}" destId="{44F976C8-0554-413C-A278-4296A0E97F68}" srcOrd="0" destOrd="0" presId="urn:microsoft.com/office/officeart/2009/3/layout/HorizontalOrganizationChart"/>
    <dgm:cxn modelId="{94DAB031-1A45-4D65-8233-1CB140A5CE15}" type="presOf" srcId="{4F1D8FC8-7F51-4EF2-8C8C-15E087C5643F}" destId="{5D6F6ABF-D377-4FE1-B6DF-C77AF6251675}" srcOrd="0" destOrd="0" presId="urn:microsoft.com/office/officeart/2009/3/layout/HorizontalOrganizationChart"/>
    <dgm:cxn modelId="{3C9F4635-6403-4F71-A0F6-FE555968796E}" type="presOf" srcId="{7BB2C0D4-EEDD-45AB-9A06-C211AB2464CE}" destId="{12DF5C93-E47E-4E28-B0F4-3027A7F3FDC9}" srcOrd="0" destOrd="0" presId="urn:microsoft.com/office/officeart/2009/3/layout/HorizontalOrganizationChart"/>
    <dgm:cxn modelId="{079A213B-A2E0-488E-97C9-FD45BE648A8F}" srcId="{077CA11E-7C54-441F-BC8A-5EA5E8C7D98F}" destId="{983DBBAE-8C2C-46E5-A80C-AA6397BEC2DE}" srcOrd="1" destOrd="0" parTransId="{0FB38664-63D6-4707-926B-A007B94099E4}" sibTransId="{D89A1280-1BDF-4553-A7C6-5EBEE0B8E49F}"/>
    <dgm:cxn modelId="{6CF6E93D-0EC5-44C6-83E7-9452E79D8710}" type="presOf" srcId="{399DF340-42DA-481A-B46F-14AD2C30E645}" destId="{15ABC542-37A2-4AB6-8752-2BC075115E13}" srcOrd="0" destOrd="0" presId="urn:microsoft.com/office/officeart/2009/3/layout/HorizontalOrganizationChart"/>
    <dgm:cxn modelId="{86F1603F-9FB0-4CCE-BABF-49C0E7470291}" type="presOf" srcId="{1AF68747-0477-466C-9D11-E0B4FE3844F4}" destId="{2D6E3D51-E0AA-41FD-A88B-EBD1E0EF3143}" srcOrd="1" destOrd="0" presId="urn:microsoft.com/office/officeart/2009/3/layout/HorizontalOrganizationChart"/>
    <dgm:cxn modelId="{BA3D715E-FCF4-46A4-BEAB-1E49E6DCD6A4}" srcId="{C5981654-9B3E-4903-91A4-3CFA8D37ABF5}" destId="{E87A7376-A9DF-49DC-BFDD-7020B58B8B34}" srcOrd="0" destOrd="0" parTransId="{CBC080BF-59A4-42E8-AB1D-3BFF07DF3C28}" sibTransId="{F04A9AC1-63E9-4E5B-95F6-CCCBCBC6F2FC}"/>
    <dgm:cxn modelId="{88DD9561-9A07-4816-8F5B-C24416D0E71C}" srcId="{A17FB2EB-803A-490C-8C63-FD1A17BF38C2}" destId="{F36AD449-B91D-4E1F-9162-D8AFE6A7A7A0}" srcOrd="1" destOrd="0" parTransId="{05843795-3F34-4B4C-89BA-192330D4E37B}" sibTransId="{5471CE93-4E98-4A01-A7A4-220B99B1734A}"/>
    <dgm:cxn modelId="{4155F446-36DA-4FCB-9B12-25430636E715}" type="presOf" srcId="{A17FB2EB-803A-490C-8C63-FD1A17BF38C2}" destId="{264E9BE5-177F-4EE5-B9F5-C0B92EC6B7A8}" srcOrd="0" destOrd="0" presId="urn:microsoft.com/office/officeart/2009/3/layout/HorizontalOrganizationChart"/>
    <dgm:cxn modelId="{23860A48-22F9-4E21-8CD1-A8C5CA9D9EEC}" type="presOf" srcId="{5B97C81B-5D62-4D8D-A8BB-19D829F7528B}" destId="{D5F671AD-067C-4317-8CEA-C35F39598993}" srcOrd="0" destOrd="0" presId="urn:microsoft.com/office/officeart/2009/3/layout/HorizontalOrganizationChart"/>
    <dgm:cxn modelId="{1FE07268-6C5A-4272-B7E6-1EEF0D7D4D1F}" srcId="{C5981654-9B3E-4903-91A4-3CFA8D37ABF5}" destId="{399DF340-42DA-481A-B46F-14AD2C30E645}" srcOrd="1" destOrd="0" parTransId="{B599148B-CD98-47F2-8C1D-ED55BC7C9008}" sibTransId="{0F9229E5-1B30-418E-8AD3-B5F950EE190E}"/>
    <dgm:cxn modelId="{49EAD955-00A3-4264-92D3-3E2E02A03949}" srcId="{A17FB2EB-803A-490C-8C63-FD1A17BF38C2}" destId="{077CA11E-7C54-441F-BC8A-5EA5E8C7D98F}" srcOrd="2" destOrd="0" parTransId="{41365BA2-E1EF-46CC-8681-AB68872275EE}" sibTransId="{757F6F1D-0FF0-45DF-87B3-CCCCB9B1665A}"/>
    <dgm:cxn modelId="{60B75857-FA72-4060-B107-9FAC66EC1044}" type="presOf" srcId="{CBC080BF-59A4-42E8-AB1D-3BFF07DF3C28}" destId="{CD186075-1E1A-4D3B-9466-3415F2C83ABA}" srcOrd="0" destOrd="0" presId="urn:microsoft.com/office/officeart/2009/3/layout/HorizontalOrganizationChart"/>
    <dgm:cxn modelId="{49BA827E-BB33-4505-AE8D-E5C15862A81C}" type="presOf" srcId="{76ED3BC7-05D2-45D7-8B72-7313F4A9A80C}" destId="{EC5E010D-18BC-47BA-8687-99948E04A2AC}" srcOrd="1" destOrd="0" presId="urn:microsoft.com/office/officeart/2009/3/layout/HorizontalOrganizationChart"/>
    <dgm:cxn modelId="{67C65A7F-A6A5-4961-829B-223EEABDB329}" type="presOf" srcId="{1B5E42B3-0744-4FB6-8305-AF66DA04B1E2}" destId="{605C5CBF-58A4-46BC-934C-F42C44DC0788}" srcOrd="0" destOrd="0" presId="urn:microsoft.com/office/officeart/2009/3/layout/HorizontalOrganizationChart"/>
    <dgm:cxn modelId="{18811880-7F72-4815-B543-4DE3B7B300B5}" type="presOf" srcId="{4F1D8FC8-7F51-4EF2-8C8C-15E087C5643F}" destId="{85E76743-18B9-46E3-AA01-6752E8B7E35A}" srcOrd="1" destOrd="0" presId="urn:microsoft.com/office/officeart/2009/3/layout/HorizontalOrganizationChart"/>
    <dgm:cxn modelId="{EF0C2887-0B1C-499D-A180-A5BC0CD1213C}" type="presOf" srcId="{983DBBAE-8C2C-46E5-A80C-AA6397BEC2DE}" destId="{837FBD11-A305-437D-A244-0C15A3F71973}" srcOrd="1" destOrd="0" presId="urn:microsoft.com/office/officeart/2009/3/layout/HorizontalOrganizationChart"/>
    <dgm:cxn modelId="{1F149587-DF70-4FB9-BDEC-787403E7612A}" type="presOf" srcId="{1AF68747-0477-466C-9D11-E0B4FE3844F4}" destId="{E4D6CD63-0F4F-48F2-BAEB-BD71295DE58D}" srcOrd="0" destOrd="0" presId="urn:microsoft.com/office/officeart/2009/3/layout/HorizontalOrganizationChart"/>
    <dgm:cxn modelId="{D30BB399-3CDA-4FAE-B509-267A59FAA98C}" type="presOf" srcId="{0FB38664-63D6-4707-926B-A007B94099E4}" destId="{A4FA775E-179F-4A87-BB60-FA39965FE509}" srcOrd="0" destOrd="0" presId="urn:microsoft.com/office/officeart/2009/3/layout/HorizontalOrganizationChart"/>
    <dgm:cxn modelId="{B1AE1CA2-D596-4998-AB9C-C3983BB643F6}" srcId="{C5981654-9B3E-4903-91A4-3CFA8D37ABF5}" destId="{E61524F4-13A4-4DB6-AFE6-D9891D727CFA}" srcOrd="2" destOrd="0" parTransId="{C30A7C6E-A3EB-45C3-BE41-E4D19C3832FB}" sibTransId="{947243BD-E891-441C-8DE3-E06FA699A75C}"/>
    <dgm:cxn modelId="{9B8D18A9-D94F-49AD-8D3E-60F60949E243}" type="presOf" srcId="{4E5BB416-0BAF-410E-BD0A-2B32CCDDEF98}" destId="{A8E23EDB-B26B-49B7-9981-72271ED4F089}" srcOrd="0" destOrd="0" presId="urn:microsoft.com/office/officeart/2009/3/layout/HorizontalOrganizationChart"/>
    <dgm:cxn modelId="{2D45DCAC-5DF9-4BAB-B3EC-A4740F240E4A}" type="presOf" srcId="{673F431E-BEC8-44B6-AE31-F215A5B56F85}" destId="{375DE797-C3B3-43EC-BE48-9354095EB80F}" srcOrd="0" destOrd="0" presId="urn:microsoft.com/office/officeart/2009/3/layout/HorizontalOrganizationChart"/>
    <dgm:cxn modelId="{D901DCB0-1AEF-4B7C-ABD7-8C52CD9527AD}" type="presOf" srcId="{C2C7D3DA-8723-4488-A3B5-662B12473869}" destId="{66DFBD26-F098-49B4-BC36-4465CACE9E9D}" srcOrd="0" destOrd="0" presId="urn:microsoft.com/office/officeart/2009/3/layout/HorizontalOrganizationChart"/>
    <dgm:cxn modelId="{4DF0F0B4-0240-4278-972D-F060DF38384C}" type="presOf" srcId="{76ED3BC7-05D2-45D7-8B72-7313F4A9A80C}" destId="{283A1ACC-FA1F-44BA-B375-973945866EBB}" srcOrd="0" destOrd="0" presId="urn:microsoft.com/office/officeart/2009/3/layout/HorizontalOrganizationChart"/>
    <dgm:cxn modelId="{377678B5-400A-4AB3-A8A4-E608EEBF245E}" type="presOf" srcId="{E61524F4-13A4-4DB6-AFE6-D9891D727CFA}" destId="{B5FECBF3-1CFC-4E21-ABE7-0FAFC177D84D}" srcOrd="1" destOrd="0" presId="urn:microsoft.com/office/officeart/2009/3/layout/HorizontalOrganizationChart"/>
    <dgm:cxn modelId="{2B7299B9-A400-4A60-B08F-AA3C541E582C}" srcId="{077CA11E-7C54-441F-BC8A-5EA5E8C7D98F}" destId="{76ED3BC7-05D2-45D7-8B72-7313F4A9A80C}" srcOrd="0" destOrd="0" parTransId="{7BB2C0D4-EEDD-45AB-9A06-C211AB2464CE}" sibTransId="{BC2352F2-646A-4C5C-BF06-6BE4868C624F}"/>
    <dgm:cxn modelId="{76AA91BD-7E80-4633-9237-CB01C19B36DD}" type="presOf" srcId="{F36AD449-B91D-4E1F-9162-D8AFE6A7A7A0}" destId="{8CB1FC3F-76BC-43CD-A4BA-AAD6C592487A}" srcOrd="0" destOrd="0" presId="urn:microsoft.com/office/officeart/2009/3/layout/HorizontalOrganizationChart"/>
    <dgm:cxn modelId="{41E278C8-01B7-4BC3-BF3D-37377201A6BF}" srcId="{F36AD449-B91D-4E1F-9162-D8AFE6A7A7A0}" destId="{4F1D8FC8-7F51-4EF2-8C8C-15E087C5643F}" srcOrd="1" destOrd="0" parTransId="{673F431E-BEC8-44B6-AE31-F215A5B56F85}" sibTransId="{54B71457-7F2D-4AD5-807B-704CE5FD7B4F}"/>
    <dgm:cxn modelId="{1708FAD2-BA9C-42F2-A215-FBBD87D2DA56}" type="presOf" srcId="{983DBBAE-8C2C-46E5-A80C-AA6397BEC2DE}" destId="{2B536A70-D1E3-491F-BDBA-2E30A2D6D8BC}" srcOrd="0" destOrd="0" presId="urn:microsoft.com/office/officeart/2009/3/layout/HorizontalOrganizationChart"/>
    <dgm:cxn modelId="{ED6A4CD4-D16B-4D4B-B96E-1A891B9E7A1A}" type="presOf" srcId="{399DF340-42DA-481A-B46F-14AD2C30E645}" destId="{F2C630B3-64B3-4F39-8803-CB4520A94EDC}" srcOrd="1" destOrd="0" presId="urn:microsoft.com/office/officeart/2009/3/layout/HorizontalOrganizationChart"/>
    <dgm:cxn modelId="{3AE5CBD4-7AB0-412E-BD97-F79F2AB48DBA}" type="presOf" srcId="{C5981654-9B3E-4903-91A4-3CFA8D37ABF5}" destId="{8F1B9C6E-20AA-49F7-8197-6BC815E284ED}" srcOrd="1" destOrd="0" presId="urn:microsoft.com/office/officeart/2009/3/layout/HorizontalOrganizationChart"/>
    <dgm:cxn modelId="{5D507DE0-8392-4925-B59A-233B8C8C4A16}" type="presOf" srcId="{C30A7C6E-A3EB-45C3-BE41-E4D19C3832FB}" destId="{A3916192-AD34-49CE-9F87-B5FC29AB67EF}" srcOrd="0" destOrd="0" presId="urn:microsoft.com/office/officeart/2009/3/layout/HorizontalOrganizationChart"/>
    <dgm:cxn modelId="{F93557E2-D81F-4CBD-93BE-93CB516DFC06}" type="presOf" srcId="{C5981654-9B3E-4903-91A4-3CFA8D37ABF5}" destId="{D3357D46-2A9C-4FD1-B2DD-26498E50C4E9}" srcOrd="0" destOrd="0" presId="urn:microsoft.com/office/officeart/2009/3/layout/HorizontalOrganizationChart"/>
    <dgm:cxn modelId="{34D0E0E7-F58C-4C8F-9B04-ECDDE2F26FFC}" type="presOf" srcId="{E87A7376-A9DF-49DC-BFDD-7020B58B8B34}" destId="{6D50BD62-7EB3-4761-B5CA-391338EA933B}" srcOrd="1" destOrd="0" presId="urn:microsoft.com/office/officeart/2009/3/layout/HorizontalOrganizationChart"/>
    <dgm:cxn modelId="{6556AEE8-01B8-49C8-B54D-D0BF8180FBB0}" type="presOf" srcId="{E61524F4-13A4-4DB6-AFE6-D9891D727CFA}" destId="{8850304C-0D9D-4DDE-96B3-C607DC63C329}" srcOrd="0" destOrd="0" presId="urn:microsoft.com/office/officeart/2009/3/layout/HorizontalOrganizationChart"/>
    <dgm:cxn modelId="{8ADF6AE9-1A4A-48E1-B1E5-46451143A4FF}" srcId="{F36AD449-B91D-4E1F-9162-D8AFE6A7A7A0}" destId="{5B97C81B-5D62-4D8D-A8BB-19D829F7528B}" srcOrd="0" destOrd="0" parTransId="{4E5BB416-0BAF-410E-BD0A-2B32CCDDEF98}" sibTransId="{3EE5CE30-D35D-42A9-BDA1-8C7551B04603}"/>
    <dgm:cxn modelId="{4B82F4EB-C834-476B-9F47-60D428D3ED8A}" type="presOf" srcId="{5B97C81B-5D62-4D8D-A8BB-19D829F7528B}" destId="{21FD091A-CCBD-407D-A537-95C3D9EFC421}" srcOrd="1" destOrd="0" presId="urn:microsoft.com/office/officeart/2009/3/layout/HorizontalOrganizationChart"/>
    <dgm:cxn modelId="{90734DF1-6BDD-4B1B-8F53-7841147C1547}" type="presOf" srcId="{C2C7D3DA-8723-4488-A3B5-662B12473869}" destId="{437D19C4-48D3-40DE-9960-1AC737651E61}" srcOrd="1" destOrd="0" presId="urn:microsoft.com/office/officeart/2009/3/layout/HorizontalOrganizationChart"/>
    <dgm:cxn modelId="{02B087F7-A007-4663-8D24-33ADDB21F080}" type="presOf" srcId="{077CA11E-7C54-441F-BC8A-5EA5E8C7D98F}" destId="{5F82FDE5-62D2-4EED-85A0-F347B199C114}" srcOrd="1" destOrd="0" presId="urn:microsoft.com/office/officeart/2009/3/layout/HorizontalOrganizationChart"/>
    <dgm:cxn modelId="{304CEFFC-93BB-4AF0-94C9-CF2C794643E9}" srcId="{A17FB2EB-803A-490C-8C63-FD1A17BF38C2}" destId="{C2C7D3DA-8723-4488-A3B5-662B12473869}" srcOrd="3" destOrd="0" parTransId="{9713DCB5-55D5-4ABA-8593-F35EB34A2F11}" sibTransId="{4D2047DF-75C5-4451-81DE-3895601B170B}"/>
    <dgm:cxn modelId="{4BD9231F-F0EF-4860-9D88-294325A96C6A}" type="presParOf" srcId="{264E9BE5-177F-4EE5-B9F5-C0B92EC6B7A8}" destId="{E4DD41AC-4F77-41C3-9DF5-1AC7EDFD3517}" srcOrd="0" destOrd="0" presId="urn:microsoft.com/office/officeart/2009/3/layout/HorizontalOrganizationChart"/>
    <dgm:cxn modelId="{309BBA5F-5E81-4F7D-8E13-98D2874BD018}" type="presParOf" srcId="{E4DD41AC-4F77-41C3-9DF5-1AC7EDFD3517}" destId="{B0B0318F-8E69-4C90-8093-70D188BDD946}" srcOrd="0" destOrd="0" presId="urn:microsoft.com/office/officeart/2009/3/layout/HorizontalOrganizationChart"/>
    <dgm:cxn modelId="{446F809E-B386-4F28-A1C4-F6426AD50078}" type="presParOf" srcId="{B0B0318F-8E69-4C90-8093-70D188BDD946}" destId="{D3357D46-2A9C-4FD1-B2DD-26498E50C4E9}" srcOrd="0" destOrd="0" presId="urn:microsoft.com/office/officeart/2009/3/layout/HorizontalOrganizationChart"/>
    <dgm:cxn modelId="{A07B8F88-11E7-42AA-9A30-22B2757BE8ED}" type="presParOf" srcId="{B0B0318F-8E69-4C90-8093-70D188BDD946}" destId="{8F1B9C6E-20AA-49F7-8197-6BC815E284ED}" srcOrd="1" destOrd="0" presId="urn:microsoft.com/office/officeart/2009/3/layout/HorizontalOrganizationChart"/>
    <dgm:cxn modelId="{5731CB33-1ADA-4AC6-B297-C8AED32DA9AB}" type="presParOf" srcId="{E4DD41AC-4F77-41C3-9DF5-1AC7EDFD3517}" destId="{71DF5928-0B79-41E0-A619-809FDB31723D}" srcOrd="1" destOrd="0" presId="urn:microsoft.com/office/officeart/2009/3/layout/HorizontalOrganizationChart"/>
    <dgm:cxn modelId="{99E502FE-AC1D-4997-9885-7BAC4C0AE059}" type="presParOf" srcId="{71DF5928-0B79-41E0-A619-809FDB31723D}" destId="{CD186075-1E1A-4D3B-9466-3415F2C83ABA}" srcOrd="0" destOrd="0" presId="urn:microsoft.com/office/officeart/2009/3/layout/HorizontalOrganizationChart"/>
    <dgm:cxn modelId="{8DECD7E7-0502-457F-903F-D45B32F6009E}" type="presParOf" srcId="{71DF5928-0B79-41E0-A619-809FDB31723D}" destId="{B3EAAA46-E091-4CAA-8E7A-71E73D9982A3}" srcOrd="1" destOrd="0" presId="urn:microsoft.com/office/officeart/2009/3/layout/HorizontalOrganizationChart"/>
    <dgm:cxn modelId="{14642A5F-5ADF-4A89-89B7-900CD0699924}" type="presParOf" srcId="{B3EAAA46-E091-4CAA-8E7A-71E73D9982A3}" destId="{F2C1C422-216E-4ED7-92F4-717906A8E196}" srcOrd="0" destOrd="0" presId="urn:microsoft.com/office/officeart/2009/3/layout/HorizontalOrganizationChart"/>
    <dgm:cxn modelId="{870027ED-6F85-4252-9D40-D21F7526EE49}" type="presParOf" srcId="{F2C1C422-216E-4ED7-92F4-717906A8E196}" destId="{44F976C8-0554-413C-A278-4296A0E97F68}" srcOrd="0" destOrd="0" presId="urn:microsoft.com/office/officeart/2009/3/layout/HorizontalOrganizationChart"/>
    <dgm:cxn modelId="{7706DCE3-2F83-47E3-87A1-30A4F1FD07E3}" type="presParOf" srcId="{F2C1C422-216E-4ED7-92F4-717906A8E196}" destId="{6D50BD62-7EB3-4761-B5CA-391338EA933B}" srcOrd="1" destOrd="0" presId="urn:microsoft.com/office/officeart/2009/3/layout/HorizontalOrganizationChart"/>
    <dgm:cxn modelId="{D95F3580-62AB-4E11-B914-3EC9C23720FA}" type="presParOf" srcId="{B3EAAA46-E091-4CAA-8E7A-71E73D9982A3}" destId="{6A092485-517F-4A87-9358-8129FA2D8FDE}" srcOrd="1" destOrd="0" presId="urn:microsoft.com/office/officeart/2009/3/layout/HorizontalOrganizationChart"/>
    <dgm:cxn modelId="{82329756-B125-4B75-8560-C498E6DF3AC1}" type="presParOf" srcId="{B3EAAA46-E091-4CAA-8E7A-71E73D9982A3}" destId="{DE41D0CF-A27D-4D04-812D-08671AE56613}" srcOrd="2" destOrd="0" presId="urn:microsoft.com/office/officeart/2009/3/layout/HorizontalOrganizationChart"/>
    <dgm:cxn modelId="{AF412580-1298-4582-8FBF-D4A27B92506B}" type="presParOf" srcId="{71DF5928-0B79-41E0-A619-809FDB31723D}" destId="{E9415AF0-A6DE-4DF8-AC5B-05C77271F1CA}" srcOrd="2" destOrd="0" presId="urn:microsoft.com/office/officeart/2009/3/layout/HorizontalOrganizationChart"/>
    <dgm:cxn modelId="{5D06E46E-F605-45E2-8462-BEFC6F44DE3C}" type="presParOf" srcId="{71DF5928-0B79-41E0-A619-809FDB31723D}" destId="{E3D0C854-5BB3-40B3-85A3-DDE3C6FF6941}" srcOrd="3" destOrd="0" presId="urn:microsoft.com/office/officeart/2009/3/layout/HorizontalOrganizationChart"/>
    <dgm:cxn modelId="{726A8A4A-54B3-4344-A1A4-5E67587C8005}" type="presParOf" srcId="{E3D0C854-5BB3-40B3-85A3-DDE3C6FF6941}" destId="{E0195697-CDAF-42A0-B6EC-4B1B83F9409B}" srcOrd="0" destOrd="0" presId="urn:microsoft.com/office/officeart/2009/3/layout/HorizontalOrganizationChart"/>
    <dgm:cxn modelId="{DDF56859-B187-405F-B3E3-D22620070FD9}" type="presParOf" srcId="{E0195697-CDAF-42A0-B6EC-4B1B83F9409B}" destId="{15ABC542-37A2-4AB6-8752-2BC075115E13}" srcOrd="0" destOrd="0" presId="urn:microsoft.com/office/officeart/2009/3/layout/HorizontalOrganizationChart"/>
    <dgm:cxn modelId="{07F82A4E-8058-4C8C-AD7D-E61E136CAA04}" type="presParOf" srcId="{E0195697-CDAF-42A0-B6EC-4B1B83F9409B}" destId="{F2C630B3-64B3-4F39-8803-CB4520A94EDC}" srcOrd="1" destOrd="0" presId="urn:microsoft.com/office/officeart/2009/3/layout/HorizontalOrganizationChart"/>
    <dgm:cxn modelId="{954A119B-28FA-47B5-A8BF-FFA6376F991E}" type="presParOf" srcId="{E3D0C854-5BB3-40B3-85A3-DDE3C6FF6941}" destId="{79B8F3E9-A5D1-4CEF-9CF1-75CDAA56E42E}" srcOrd="1" destOrd="0" presId="urn:microsoft.com/office/officeart/2009/3/layout/HorizontalOrganizationChart"/>
    <dgm:cxn modelId="{BA3A7C3F-6689-4089-9AD0-0BF999672262}" type="presParOf" srcId="{E3D0C854-5BB3-40B3-85A3-DDE3C6FF6941}" destId="{C9827476-4D2F-48D4-81F8-55E995D7DEA0}" srcOrd="2" destOrd="0" presId="urn:microsoft.com/office/officeart/2009/3/layout/HorizontalOrganizationChart"/>
    <dgm:cxn modelId="{40A2EA5D-FE91-43B9-A981-B31FC61C2AA1}" type="presParOf" srcId="{71DF5928-0B79-41E0-A619-809FDB31723D}" destId="{A3916192-AD34-49CE-9F87-B5FC29AB67EF}" srcOrd="4" destOrd="0" presId="urn:microsoft.com/office/officeart/2009/3/layout/HorizontalOrganizationChart"/>
    <dgm:cxn modelId="{211DD298-F6E5-466A-A270-24676D7E3599}" type="presParOf" srcId="{71DF5928-0B79-41E0-A619-809FDB31723D}" destId="{F702616C-3B22-4818-B428-F39D8175DA18}" srcOrd="5" destOrd="0" presId="urn:microsoft.com/office/officeart/2009/3/layout/HorizontalOrganizationChart"/>
    <dgm:cxn modelId="{97EFEC2F-2B3E-4CB2-9F23-80DC5B23A7B1}" type="presParOf" srcId="{F702616C-3B22-4818-B428-F39D8175DA18}" destId="{807A03D8-CB91-4588-B7FC-E67699EAB192}" srcOrd="0" destOrd="0" presId="urn:microsoft.com/office/officeart/2009/3/layout/HorizontalOrganizationChart"/>
    <dgm:cxn modelId="{E0A3E3E8-558B-4FAA-9AD0-C0256AD67A56}" type="presParOf" srcId="{807A03D8-CB91-4588-B7FC-E67699EAB192}" destId="{8850304C-0D9D-4DDE-96B3-C607DC63C329}" srcOrd="0" destOrd="0" presId="urn:microsoft.com/office/officeart/2009/3/layout/HorizontalOrganizationChart"/>
    <dgm:cxn modelId="{4D8961EB-B367-49B5-813C-5CE650DC29FF}" type="presParOf" srcId="{807A03D8-CB91-4588-B7FC-E67699EAB192}" destId="{B5FECBF3-1CFC-4E21-ABE7-0FAFC177D84D}" srcOrd="1" destOrd="0" presId="urn:microsoft.com/office/officeart/2009/3/layout/HorizontalOrganizationChart"/>
    <dgm:cxn modelId="{550441E9-CE36-4B70-BFFB-68D0B530D2BB}" type="presParOf" srcId="{F702616C-3B22-4818-B428-F39D8175DA18}" destId="{DC2AC7EF-0CEF-4238-9D4C-B376E9D67C9B}" srcOrd="1" destOrd="0" presId="urn:microsoft.com/office/officeart/2009/3/layout/HorizontalOrganizationChart"/>
    <dgm:cxn modelId="{D5D60761-7FB4-426A-A4F5-897AF1F7BC7A}" type="presParOf" srcId="{F702616C-3B22-4818-B428-F39D8175DA18}" destId="{0DDA67FF-A066-44AD-9726-545CF763A4C4}" srcOrd="2" destOrd="0" presId="urn:microsoft.com/office/officeart/2009/3/layout/HorizontalOrganizationChart"/>
    <dgm:cxn modelId="{8C5E40BC-1330-4C72-A131-C29F933017D3}" type="presParOf" srcId="{E4DD41AC-4F77-41C3-9DF5-1AC7EDFD3517}" destId="{D13B4C78-8BE3-4197-A63A-5D87C617F0F0}" srcOrd="2" destOrd="0" presId="urn:microsoft.com/office/officeart/2009/3/layout/HorizontalOrganizationChart"/>
    <dgm:cxn modelId="{578F309D-03B6-4E3C-8C59-165E3A852906}" type="presParOf" srcId="{264E9BE5-177F-4EE5-B9F5-C0B92EC6B7A8}" destId="{EB3A4A79-AAD1-4DEC-BE7A-0968B582FCB6}" srcOrd="1" destOrd="0" presId="urn:microsoft.com/office/officeart/2009/3/layout/HorizontalOrganizationChart"/>
    <dgm:cxn modelId="{9094E93F-6C5C-4514-8E12-75DD3D001E0F}" type="presParOf" srcId="{EB3A4A79-AAD1-4DEC-BE7A-0968B582FCB6}" destId="{862B1E6B-5071-4ACD-BEDC-C3C350859385}" srcOrd="0" destOrd="0" presId="urn:microsoft.com/office/officeart/2009/3/layout/HorizontalOrganizationChart"/>
    <dgm:cxn modelId="{B78C6ECC-87AE-4999-9468-ED48E2E7C429}" type="presParOf" srcId="{862B1E6B-5071-4ACD-BEDC-C3C350859385}" destId="{8CB1FC3F-76BC-43CD-A4BA-AAD6C592487A}" srcOrd="0" destOrd="0" presId="urn:microsoft.com/office/officeart/2009/3/layout/HorizontalOrganizationChart"/>
    <dgm:cxn modelId="{4A34FD16-34C0-455E-BB01-A9DD6EC9F159}" type="presParOf" srcId="{862B1E6B-5071-4ACD-BEDC-C3C350859385}" destId="{F4F36119-E976-493D-9EFE-C6EC3EA8EFA8}" srcOrd="1" destOrd="0" presId="urn:microsoft.com/office/officeart/2009/3/layout/HorizontalOrganizationChart"/>
    <dgm:cxn modelId="{B8F591EB-DC71-4D0D-B61E-996FAC2F9A9A}" type="presParOf" srcId="{EB3A4A79-AAD1-4DEC-BE7A-0968B582FCB6}" destId="{3B94F33F-4ECF-41DE-B5E1-C9BF29297657}" srcOrd="1" destOrd="0" presId="urn:microsoft.com/office/officeart/2009/3/layout/HorizontalOrganizationChart"/>
    <dgm:cxn modelId="{0305F2F6-0547-49A3-AA13-1248DA1DD876}" type="presParOf" srcId="{3B94F33F-4ECF-41DE-B5E1-C9BF29297657}" destId="{A8E23EDB-B26B-49B7-9981-72271ED4F089}" srcOrd="0" destOrd="0" presId="urn:microsoft.com/office/officeart/2009/3/layout/HorizontalOrganizationChart"/>
    <dgm:cxn modelId="{FD89F2CB-9232-4C1D-8A0D-6CB57A528E9D}" type="presParOf" srcId="{3B94F33F-4ECF-41DE-B5E1-C9BF29297657}" destId="{B26027AD-9EDA-4070-96DC-BE24CF234437}" srcOrd="1" destOrd="0" presId="urn:microsoft.com/office/officeart/2009/3/layout/HorizontalOrganizationChart"/>
    <dgm:cxn modelId="{B6F2F123-6194-4D76-9E18-2D30A1617135}" type="presParOf" srcId="{B26027AD-9EDA-4070-96DC-BE24CF234437}" destId="{D94F17FE-17CA-4A31-94EB-970FC1AFA987}" srcOrd="0" destOrd="0" presId="urn:microsoft.com/office/officeart/2009/3/layout/HorizontalOrganizationChart"/>
    <dgm:cxn modelId="{E737CB2F-E26F-4D78-8E52-D4E51A99AE2C}" type="presParOf" srcId="{D94F17FE-17CA-4A31-94EB-970FC1AFA987}" destId="{D5F671AD-067C-4317-8CEA-C35F39598993}" srcOrd="0" destOrd="0" presId="urn:microsoft.com/office/officeart/2009/3/layout/HorizontalOrganizationChart"/>
    <dgm:cxn modelId="{AD763DF1-4021-40DF-A8A9-4106C3A927EF}" type="presParOf" srcId="{D94F17FE-17CA-4A31-94EB-970FC1AFA987}" destId="{21FD091A-CCBD-407D-A537-95C3D9EFC421}" srcOrd="1" destOrd="0" presId="urn:microsoft.com/office/officeart/2009/3/layout/HorizontalOrganizationChart"/>
    <dgm:cxn modelId="{E6FE96F6-2197-4047-8500-10B5D0A64A34}" type="presParOf" srcId="{B26027AD-9EDA-4070-96DC-BE24CF234437}" destId="{7C9C68F3-0D77-4866-AE93-6BE23582C07C}" srcOrd="1" destOrd="0" presId="urn:microsoft.com/office/officeart/2009/3/layout/HorizontalOrganizationChart"/>
    <dgm:cxn modelId="{28DE8EEC-B0DF-4FC1-868F-A66BC8A93E1E}" type="presParOf" srcId="{B26027AD-9EDA-4070-96DC-BE24CF234437}" destId="{D03D57D1-6F5B-4235-A2F4-416C2114DBED}" srcOrd="2" destOrd="0" presId="urn:microsoft.com/office/officeart/2009/3/layout/HorizontalOrganizationChart"/>
    <dgm:cxn modelId="{6DB99A15-5F61-4431-A4F3-EF3B8419C2D4}" type="presParOf" srcId="{3B94F33F-4ECF-41DE-B5E1-C9BF29297657}" destId="{375DE797-C3B3-43EC-BE48-9354095EB80F}" srcOrd="2" destOrd="0" presId="urn:microsoft.com/office/officeart/2009/3/layout/HorizontalOrganizationChart"/>
    <dgm:cxn modelId="{DAD77A29-98C4-4DF4-BE3A-5B44F4698291}" type="presParOf" srcId="{3B94F33F-4ECF-41DE-B5E1-C9BF29297657}" destId="{67508F7B-D570-4581-827B-3C0A698346B9}" srcOrd="3" destOrd="0" presId="urn:microsoft.com/office/officeart/2009/3/layout/HorizontalOrganizationChart"/>
    <dgm:cxn modelId="{2A1F2CCE-FC75-4944-8AFC-0710C430753A}" type="presParOf" srcId="{67508F7B-D570-4581-827B-3C0A698346B9}" destId="{556CEB83-9EAB-4137-86C5-707EC42B0144}" srcOrd="0" destOrd="0" presId="urn:microsoft.com/office/officeart/2009/3/layout/HorizontalOrganizationChart"/>
    <dgm:cxn modelId="{60AF8B2C-142B-43EA-9AE5-FB5385316400}" type="presParOf" srcId="{556CEB83-9EAB-4137-86C5-707EC42B0144}" destId="{5D6F6ABF-D377-4FE1-B6DF-C77AF6251675}" srcOrd="0" destOrd="0" presId="urn:microsoft.com/office/officeart/2009/3/layout/HorizontalOrganizationChart"/>
    <dgm:cxn modelId="{B48C7AE2-7094-4EF1-A313-FA5ECBCE114C}" type="presParOf" srcId="{556CEB83-9EAB-4137-86C5-707EC42B0144}" destId="{85E76743-18B9-46E3-AA01-6752E8B7E35A}" srcOrd="1" destOrd="0" presId="urn:microsoft.com/office/officeart/2009/3/layout/HorizontalOrganizationChart"/>
    <dgm:cxn modelId="{C6B490B4-1066-4D17-B65C-89EEF7DE08F2}" type="presParOf" srcId="{67508F7B-D570-4581-827B-3C0A698346B9}" destId="{8F897974-5EBD-44DF-8536-DA7212580BFB}" srcOrd="1" destOrd="0" presId="urn:microsoft.com/office/officeart/2009/3/layout/HorizontalOrganizationChart"/>
    <dgm:cxn modelId="{698B4D56-1383-4C48-832C-E86A3EDDA45D}" type="presParOf" srcId="{67508F7B-D570-4581-827B-3C0A698346B9}" destId="{23FC48BA-57F3-4143-A31F-69C75445E5A5}" srcOrd="2" destOrd="0" presId="urn:microsoft.com/office/officeart/2009/3/layout/HorizontalOrganizationChart"/>
    <dgm:cxn modelId="{75815060-36EF-41E0-A873-EEE037C970B0}" type="presParOf" srcId="{EB3A4A79-AAD1-4DEC-BE7A-0968B582FCB6}" destId="{49A9B52A-CBF4-4887-9264-58FFECE028CC}" srcOrd="2" destOrd="0" presId="urn:microsoft.com/office/officeart/2009/3/layout/HorizontalOrganizationChart"/>
    <dgm:cxn modelId="{95E04A62-7969-49AA-B323-182516937A80}" type="presParOf" srcId="{264E9BE5-177F-4EE5-B9F5-C0B92EC6B7A8}" destId="{FC3EFD1A-9E52-4E26-A9DC-44279FD37D01}" srcOrd="2" destOrd="0" presId="urn:microsoft.com/office/officeart/2009/3/layout/HorizontalOrganizationChart"/>
    <dgm:cxn modelId="{D41B70E9-BA88-4180-9512-36E700EBDA56}" type="presParOf" srcId="{FC3EFD1A-9E52-4E26-A9DC-44279FD37D01}" destId="{7A1072D6-1796-42A2-9CF9-971DD50378EC}" srcOrd="0" destOrd="0" presId="urn:microsoft.com/office/officeart/2009/3/layout/HorizontalOrganizationChart"/>
    <dgm:cxn modelId="{A7BE6F2A-EC7B-4811-AA1E-1D7BC2D61ABB}" type="presParOf" srcId="{7A1072D6-1796-42A2-9CF9-971DD50378EC}" destId="{07A7E1BA-0073-487F-9285-B348C78181E5}" srcOrd="0" destOrd="0" presId="urn:microsoft.com/office/officeart/2009/3/layout/HorizontalOrganizationChart"/>
    <dgm:cxn modelId="{C3822109-021A-4F36-9F6A-90907B4C55BF}" type="presParOf" srcId="{7A1072D6-1796-42A2-9CF9-971DD50378EC}" destId="{5F82FDE5-62D2-4EED-85A0-F347B199C114}" srcOrd="1" destOrd="0" presId="urn:microsoft.com/office/officeart/2009/3/layout/HorizontalOrganizationChart"/>
    <dgm:cxn modelId="{8C9D9410-13E9-4387-8AEB-2BF42FB00281}" type="presParOf" srcId="{FC3EFD1A-9E52-4E26-A9DC-44279FD37D01}" destId="{5A25BF26-10DA-4789-B5F9-696E3B5761D6}" srcOrd="1" destOrd="0" presId="urn:microsoft.com/office/officeart/2009/3/layout/HorizontalOrganizationChart"/>
    <dgm:cxn modelId="{3160F55D-78D6-4B49-A358-42BAEFEA01A7}" type="presParOf" srcId="{5A25BF26-10DA-4789-B5F9-696E3B5761D6}" destId="{12DF5C93-E47E-4E28-B0F4-3027A7F3FDC9}" srcOrd="0" destOrd="0" presId="urn:microsoft.com/office/officeart/2009/3/layout/HorizontalOrganizationChart"/>
    <dgm:cxn modelId="{B93B888F-043D-4CFD-B794-0EE4D91288D5}" type="presParOf" srcId="{5A25BF26-10DA-4789-B5F9-696E3B5761D6}" destId="{0E5B2BF2-B244-444F-9FF0-06862391165A}" srcOrd="1" destOrd="0" presId="urn:microsoft.com/office/officeart/2009/3/layout/HorizontalOrganizationChart"/>
    <dgm:cxn modelId="{DB29C09D-F666-425A-9094-1AB2EA54E51F}" type="presParOf" srcId="{0E5B2BF2-B244-444F-9FF0-06862391165A}" destId="{2E490834-790B-4B1B-9D3E-FCEBAB069855}" srcOrd="0" destOrd="0" presId="urn:microsoft.com/office/officeart/2009/3/layout/HorizontalOrganizationChart"/>
    <dgm:cxn modelId="{BD26BA5A-A576-4248-822A-1C3B5AF0E25A}" type="presParOf" srcId="{2E490834-790B-4B1B-9D3E-FCEBAB069855}" destId="{283A1ACC-FA1F-44BA-B375-973945866EBB}" srcOrd="0" destOrd="0" presId="urn:microsoft.com/office/officeart/2009/3/layout/HorizontalOrganizationChart"/>
    <dgm:cxn modelId="{7B30E112-FB77-4621-B983-3F6E7B7D639B}" type="presParOf" srcId="{2E490834-790B-4B1B-9D3E-FCEBAB069855}" destId="{EC5E010D-18BC-47BA-8687-99948E04A2AC}" srcOrd="1" destOrd="0" presId="urn:microsoft.com/office/officeart/2009/3/layout/HorizontalOrganizationChart"/>
    <dgm:cxn modelId="{BDD192D6-DB3D-44B6-9036-FBA452F3DFF4}" type="presParOf" srcId="{0E5B2BF2-B244-444F-9FF0-06862391165A}" destId="{E8577151-3391-4621-B64F-DE4D4586F44F}" srcOrd="1" destOrd="0" presId="urn:microsoft.com/office/officeart/2009/3/layout/HorizontalOrganizationChart"/>
    <dgm:cxn modelId="{4C634C25-A947-495C-ADF4-35A0FFF9DA54}" type="presParOf" srcId="{0E5B2BF2-B244-444F-9FF0-06862391165A}" destId="{42EFFA5A-FAC3-4F01-AF61-1F3852C8B0D1}" srcOrd="2" destOrd="0" presId="urn:microsoft.com/office/officeart/2009/3/layout/HorizontalOrganizationChart"/>
    <dgm:cxn modelId="{9A0E0406-C9ED-416F-AA61-7CE3A45D0336}" type="presParOf" srcId="{5A25BF26-10DA-4789-B5F9-696E3B5761D6}" destId="{A4FA775E-179F-4A87-BB60-FA39965FE509}" srcOrd="2" destOrd="0" presId="urn:microsoft.com/office/officeart/2009/3/layout/HorizontalOrganizationChart"/>
    <dgm:cxn modelId="{313C7556-205E-4A58-8004-C46FB51E90F4}" type="presParOf" srcId="{5A25BF26-10DA-4789-B5F9-696E3B5761D6}" destId="{CA64D5ED-A3EF-4F02-A414-C332B322008F}" srcOrd="3" destOrd="0" presId="urn:microsoft.com/office/officeart/2009/3/layout/HorizontalOrganizationChart"/>
    <dgm:cxn modelId="{E812FE76-43B6-4ABB-BC59-0A2CC49E8090}" type="presParOf" srcId="{CA64D5ED-A3EF-4F02-A414-C332B322008F}" destId="{375FB4D8-92D6-4A75-B197-E790DF6A9B09}" srcOrd="0" destOrd="0" presId="urn:microsoft.com/office/officeart/2009/3/layout/HorizontalOrganizationChart"/>
    <dgm:cxn modelId="{BDD23F0E-A0D4-4665-8B2A-F432F7EC7077}" type="presParOf" srcId="{375FB4D8-92D6-4A75-B197-E790DF6A9B09}" destId="{2B536A70-D1E3-491F-BDBA-2E30A2D6D8BC}" srcOrd="0" destOrd="0" presId="urn:microsoft.com/office/officeart/2009/3/layout/HorizontalOrganizationChart"/>
    <dgm:cxn modelId="{79934470-D7AC-4A78-82EE-7993070B2575}" type="presParOf" srcId="{375FB4D8-92D6-4A75-B197-E790DF6A9B09}" destId="{837FBD11-A305-437D-A244-0C15A3F71973}" srcOrd="1" destOrd="0" presId="urn:microsoft.com/office/officeart/2009/3/layout/HorizontalOrganizationChart"/>
    <dgm:cxn modelId="{FC6F3618-3554-47A6-9827-C1249C4238A7}" type="presParOf" srcId="{CA64D5ED-A3EF-4F02-A414-C332B322008F}" destId="{99A5573D-159F-41D5-A0FA-675DAFBE8445}" srcOrd="1" destOrd="0" presId="urn:microsoft.com/office/officeart/2009/3/layout/HorizontalOrganizationChart"/>
    <dgm:cxn modelId="{5B03FAD9-7864-40C7-836E-40A2B7842E07}" type="presParOf" srcId="{CA64D5ED-A3EF-4F02-A414-C332B322008F}" destId="{4BD917AA-E066-48B6-93B4-545F8B9246B2}" srcOrd="2" destOrd="0" presId="urn:microsoft.com/office/officeart/2009/3/layout/HorizontalOrganizationChart"/>
    <dgm:cxn modelId="{F5C869F4-510C-4BDF-98A8-B2457185AEA3}" type="presParOf" srcId="{FC3EFD1A-9E52-4E26-A9DC-44279FD37D01}" destId="{3C9410C1-5731-42B8-80E0-6794BAE1E721}" srcOrd="2" destOrd="0" presId="urn:microsoft.com/office/officeart/2009/3/layout/HorizontalOrganizationChart"/>
    <dgm:cxn modelId="{77158BB2-B51B-42F4-A6EC-5A3DBD44F7AD}" type="presParOf" srcId="{264E9BE5-177F-4EE5-B9F5-C0B92EC6B7A8}" destId="{7AC5AB34-B9EF-4EC0-A6AF-41CBF6EFB804}" srcOrd="3" destOrd="0" presId="urn:microsoft.com/office/officeart/2009/3/layout/HorizontalOrganizationChart"/>
    <dgm:cxn modelId="{EA4EC776-FB2C-43EF-9621-903A348E1604}" type="presParOf" srcId="{7AC5AB34-B9EF-4EC0-A6AF-41CBF6EFB804}" destId="{85EED737-A58D-45B2-9705-D9C25E80F429}" srcOrd="0" destOrd="0" presId="urn:microsoft.com/office/officeart/2009/3/layout/HorizontalOrganizationChart"/>
    <dgm:cxn modelId="{92DBB83D-54A0-4A9D-925D-1543C9C0EB7C}" type="presParOf" srcId="{85EED737-A58D-45B2-9705-D9C25E80F429}" destId="{66DFBD26-F098-49B4-BC36-4465CACE9E9D}" srcOrd="0" destOrd="0" presId="urn:microsoft.com/office/officeart/2009/3/layout/HorizontalOrganizationChart"/>
    <dgm:cxn modelId="{19565944-0A23-4484-86B7-66F1C7D468DE}" type="presParOf" srcId="{85EED737-A58D-45B2-9705-D9C25E80F429}" destId="{437D19C4-48D3-40DE-9960-1AC737651E61}" srcOrd="1" destOrd="0" presId="urn:microsoft.com/office/officeart/2009/3/layout/HorizontalOrganizationChart"/>
    <dgm:cxn modelId="{0EBDBF87-A13C-406D-9893-B626C3D3D34F}" type="presParOf" srcId="{7AC5AB34-B9EF-4EC0-A6AF-41CBF6EFB804}" destId="{8D903E54-D4CF-4763-976A-8DA001BFA3B5}" srcOrd="1" destOrd="0" presId="urn:microsoft.com/office/officeart/2009/3/layout/HorizontalOrganizationChart"/>
    <dgm:cxn modelId="{56707A8E-633A-44DA-A2F3-FA3095FD3EA6}" type="presParOf" srcId="{8D903E54-D4CF-4763-976A-8DA001BFA3B5}" destId="{605C5CBF-58A4-46BC-934C-F42C44DC0788}" srcOrd="0" destOrd="0" presId="urn:microsoft.com/office/officeart/2009/3/layout/HorizontalOrganizationChart"/>
    <dgm:cxn modelId="{C23A0482-5EE5-4116-979B-1AD3B8603BB5}" type="presParOf" srcId="{8D903E54-D4CF-4763-976A-8DA001BFA3B5}" destId="{8EDF26D9-7AEB-40E3-A9C8-10A56B354A0A}" srcOrd="1" destOrd="0" presId="urn:microsoft.com/office/officeart/2009/3/layout/HorizontalOrganizationChart"/>
    <dgm:cxn modelId="{46B1E491-B95D-4CE9-A238-5389DFF69C7B}" type="presParOf" srcId="{8EDF26D9-7AEB-40E3-A9C8-10A56B354A0A}" destId="{98AA8D86-FF22-465F-B3D7-2CE00F954061}" srcOrd="0" destOrd="0" presId="urn:microsoft.com/office/officeart/2009/3/layout/HorizontalOrganizationChart"/>
    <dgm:cxn modelId="{095F1C89-21FE-4BD3-B2F8-5C97A990CBA4}" type="presParOf" srcId="{98AA8D86-FF22-465F-B3D7-2CE00F954061}" destId="{E4D6CD63-0F4F-48F2-BAEB-BD71295DE58D}" srcOrd="0" destOrd="0" presId="urn:microsoft.com/office/officeart/2009/3/layout/HorizontalOrganizationChart"/>
    <dgm:cxn modelId="{A68E249A-A91F-411D-8F54-B9DBB264D1D9}" type="presParOf" srcId="{98AA8D86-FF22-465F-B3D7-2CE00F954061}" destId="{2D6E3D51-E0AA-41FD-A88B-EBD1E0EF3143}" srcOrd="1" destOrd="0" presId="urn:microsoft.com/office/officeart/2009/3/layout/HorizontalOrganizationChart"/>
    <dgm:cxn modelId="{D8960D47-D2F4-40F2-882E-538263AD32BB}" type="presParOf" srcId="{8EDF26D9-7AEB-40E3-A9C8-10A56B354A0A}" destId="{737C7000-0570-4F4E-88CC-D83BBAEE4FAA}" srcOrd="1" destOrd="0" presId="urn:microsoft.com/office/officeart/2009/3/layout/HorizontalOrganizationChart"/>
    <dgm:cxn modelId="{B34FB450-3D02-4558-B1B4-D9A2EC1E47D1}" type="presParOf" srcId="{8EDF26D9-7AEB-40E3-A9C8-10A56B354A0A}" destId="{DC0EF500-DAAA-410A-8C92-284BFB7AA6F8}" srcOrd="2" destOrd="0" presId="urn:microsoft.com/office/officeart/2009/3/layout/HorizontalOrganizationChart"/>
    <dgm:cxn modelId="{B3A7394D-0955-4CF2-A021-22FB1BDDCA2E}" type="presParOf" srcId="{7AC5AB34-B9EF-4EC0-A6AF-41CBF6EFB804}" destId="{52C81DB3-6748-4239-BEDC-7B0A4C2A56B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B4F56-8D76-4119-8312-6A1131D275A4}">
      <dsp:nvSpPr>
        <dsp:cNvPr id="0" name=""/>
        <dsp:cNvSpPr/>
      </dsp:nvSpPr>
      <dsp:spPr>
        <a:xfrm>
          <a:off x="3193420" y="3922429"/>
          <a:ext cx="2266298" cy="539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00"/>
              </a:lnTo>
              <a:lnTo>
                <a:pt x="2266298" y="367500"/>
              </a:lnTo>
              <a:lnTo>
                <a:pt x="2266298" y="5392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65303-FEBB-41F1-9126-7CBA88715159}">
      <dsp:nvSpPr>
        <dsp:cNvPr id="0" name=""/>
        <dsp:cNvSpPr/>
      </dsp:nvSpPr>
      <dsp:spPr>
        <a:xfrm>
          <a:off x="3147700" y="3922429"/>
          <a:ext cx="91440" cy="539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36E09-DA42-46C8-85C0-A8698A23DD07}">
      <dsp:nvSpPr>
        <dsp:cNvPr id="0" name=""/>
        <dsp:cNvSpPr/>
      </dsp:nvSpPr>
      <dsp:spPr>
        <a:xfrm>
          <a:off x="927122" y="3922429"/>
          <a:ext cx="2266298" cy="539275"/>
        </a:xfrm>
        <a:custGeom>
          <a:avLst/>
          <a:gdLst/>
          <a:ahLst/>
          <a:cxnLst/>
          <a:rect l="0" t="0" r="0" b="0"/>
          <a:pathLst>
            <a:path>
              <a:moveTo>
                <a:pt x="2266298" y="0"/>
              </a:moveTo>
              <a:lnTo>
                <a:pt x="2266298" y="367500"/>
              </a:lnTo>
              <a:lnTo>
                <a:pt x="0" y="367500"/>
              </a:lnTo>
              <a:lnTo>
                <a:pt x="0" y="5392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F4FB7-CB71-4BAA-A9D9-7CA45C9C7BDB}">
      <dsp:nvSpPr>
        <dsp:cNvPr id="0" name=""/>
        <dsp:cNvSpPr/>
      </dsp:nvSpPr>
      <dsp:spPr>
        <a:xfrm>
          <a:off x="3147700" y="2545954"/>
          <a:ext cx="91440" cy="539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7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8C2FE-7C4A-46E2-8626-5E835E1F730B}">
      <dsp:nvSpPr>
        <dsp:cNvPr id="0" name=""/>
        <dsp:cNvSpPr/>
      </dsp:nvSpPr>
      <dsp:spPr>
        <a:xfrm>
          <a:off x="3147700" y="1169480"/>
          <a:ext cx="91440" cy="5392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7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9AE9C-8F5B-421D-B9EF-3290B8051462}">
      <dsp:nvSpPr>
        <dsp:cNvPr id="0" name=""/>
        <dsp:cNvSpPr/>
      </dsp:nvSpPr>
      <dsp:spPr>
        <a:xfrm>
          <a:off x="1973782" y="332281"/>
          <a:ext cx="2439276" cy="8371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756E0-6B0C-43EA-810A-32FA3C63A81A}">
      <dsp:nvSpPr>
        <dsp:cNvPr id="0" name=""/>
        <dsp:cNvSpPr/>
      </dsp:nvSpPr>
      <dsp:spPr>
        <a:xfrm>
          <a:off x="2179809" y="528007"/>
          <a:ext cx="2439276" cy="837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Montserrat"/>
              <a:ea typeface="+mn-ea"/>
              <a:cs typeface="+mn-cs"/>
            </a:rPr>
            <a:t>Ministério da Saúde</a:t>
          </a:r>
        </a:p>
      </dsp:txBody>
      <dsp:txXfrm>
        <a:off x="2204330" y="552528"/>
        <a:ext cx="2390234" cy="788156"/>
      </dsp:txXfrm>
    </dsp:sp>
    <dsp:sp modelId="{268A9940-9F18-4330-BA91-669DF1FCACEA}">
      <dsp:nvSpPr>
        <dsp:cNvPr id="0" name=""/>
        <dsp:cNvSpPr/>
      </dsp:nvSpPr>
      <dsp:spPr>
        <a:xfrm>
          <a:off x="1973782" y="1708756"/>
          <a:ext cx="2439276" cy="8371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51C28-5A24-4CEE-9E79-DFA31A8560F2}">
      <dsp:nvSpPr>
        <dsp:cNvPr id="0" name=""/>
        <dsp:cNvSpPr/>
      </dsp:nvSpPr>
      <dsp:spPr>
        <a:xfrm>
          <a:off x="2179809" y="1904481"/>
          <a:ext cx="2439276" cy="837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Montserrat"/>
              <a:ea typeface="+mn-ea"/>
              <a:cs typeface="+mn-cs"/>
            </a:rPr>
            <a:t>Secretaria de Vigilância em Saúde e Ambiente (SVSA)</a:t>
          </a:r>
        </a:p>
      </dsp:txBody>
      <dsp:txXfrm>
        <a:off x="2204330" y="1929002"/>
        <a:ext cx="2390234" cy="788156"/>
      </dsp:txXfrm>
    </dsp:sp>
    <dsp:sp modelId="{5658E254-D904-46E5-9747-5894BBEF8582}">
      <dsp:nvSpPr>
        <dsp:cNvPr id="0" name=""/>
        <dsp:cNvSpPr/>
      </dsp:nvSpPr>
      <dsp:spPr>
        <a:xfrm>
          <a:off x="1865299" y="3085230"/>
          <a:ext cx="2656241" cy="8371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1A295-3C75-4C67-A845-D0B3C5976CF1}">
      <dsp:nvSpPr>
        <dsp:cNvPr id="0" name=""/>
        <dsp:cNvSpPr/>
      </dsp:nvSpPr>
      <dsp:spPr>
        <a:xfrm>
          <a:off x="2071326" y="3280956"/>
          <a:ext cx="2656241" cy="837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>
              <a:latin typeface="Montserrat"/>
              <a:ea typeface="+mn-ea"/>
              <a:cs typeface="+mn-cs"/>
            </a:rPr>
            <a:t>Departamento de Análise Epidemiológica e Vigilância de Doenças Não Transmissíveis (DAENT)</a:t>
          </a:r>
        </a:p>
      </dsp:txBody>
      <dsp:txXfrm>
        <a:off x="2095847" y="3305477"/>
        <a:ext cx="2607199" cy="788156"/>
      </dsp:txXfrm>
    </dsp:sp>
    <dsp:sp modelId="{6AE3D800-E8D6-46E1-AEF0-A369B283BFFD}">
      <dsp:nvSpPr>
        <dsp:cNvPr id="0" name=""/>
        <dsp:cNvSpPr/>
      </dsp:nvSpPr>
      <dsp:spPr>
        <a:xfrm>
          <a:off x="0" y="4461705"/>
          <a:ext cx="1854244" cy="7978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AB4F2-E335-44E8-9594-B23399EB64EC}">
      <dsp:nvSpPr>
        <dsp:cNvPr id="0" name=""/>
        <dsp:cNvSpPr/>
      </dsp:nvSpPr>
      <dsp:spPr>
        <a:xfrm>
          <a:off x="206027" y="4657431"/>
          <a:ext cx="1854244" cy="79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  <a:ea typeface="+mn-ea"/>
              <a:cs typeface="+mn-cs"/>
            </a:rPr>
            <a:t>Coordenação Geral de Informações e Análise Epidemiológica (CGIAE)</a:t>
          </a:r>
        </a:p>
      </dsp:txBody>
      <dsp:txXfrm>
        <a:off x="229394" y="4680798"/>
        <a:ext cx="1807510" cy="751067"/>
      </dsp:txXfrm>
    </dsp:sp>
    <dsp:sp modelId="{89C872ED-010C-4C0A-B24F-77571D26575E}">
      <dsp:nvSpPr>
        <dsp:cNvPr id="0" name=""/>
        <dsp:cNvSpPr/>
      </dsp:nvSpPr>
      <dsp:spPr>
        <a:xfrm>
          <a:off x="2266298" y="4461705"/>
          <a:ext cx="1854244" cy="7978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3E901-F40B-40C7-BC30-2F21EDDCE70E}">
      <dsp:nvSpPr>
        <dsp:cNvPr id="0" name=""/>
        <dsp:cNvSpPr/>
      </dsp:nvSpPr>
      <dsp:spPr>
        <a:xfrm>
          <a:off x="2472325" y="4657431"/>
          <a:ext cx="1854244" cy="79780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Coordenação Geral de Vigilância das Violências e Acidentes (CGVIVA)</a:t>
          </a:r>
        </a:p>
      </dsp:txBody>
      <dsp:txXfrm>
        <a:off x="2495692" y="4680798"/>
        <a:ext cx="1807510" cy="751067"/>
      </dsp:txXfrm>
    </dsp:sp>
    <dsp:sp modelId="{389DF8DE-FCF3-4B6B-92E1-1EB55AF81136}">
      <dsp:nvSpPr>
        <dsp:cNvPr id="0" name=""/>
        <dsp:cNvSpPr/>
      </dsp:nvSpPr>
      <dsp:spPr>
        <a:xfrm>
          <a:off x="4532596" y="4461705"/>
          <a:ext cx="1854244" cy="79780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7D91D-5003-459B-97A5-E648DE116CA9}">
      <dsp:nvSpPr>
        <dsp:cNvPr id="0" name=""/>
        <dsp:cNvSpPr/>
      </dsp:nvSpPr>
      <dsp:spPr>
        <a:xfrm>
          <a:off x="4738623" y="4657431"/>
          <a:ext cx="1854244" cy="797801"/>
        </a:xfrm>
        <a:prstGeom prst="roundRect">
          <a:avLst>
            <a:gd name="adj" fmla="val 1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Montserrat"/>
              <a:ea typeface="+mn-ea"/>
              <a:cs typeface="+mn-cs"/>
            </a:rPr>
            <a:t>Coordenação Geral de Vigilância de Doenças Não Transmissíveis (CGDNT)</a:t>
          </a:r>
        </a:p>
      </dsp:txBody>
      <dsp:txXfrm>
        <a:off x="4761990" y="4680798"/>
        <a:ext cx="1807510" cy="751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5BF9-35AA-4C69-BB45-356BD8A52B81}">
      <dsp:nvSpPr>
        <dsp:cNvPr id="0" name=""/>
        <dsp:cNvSpPr/>
      </dsp:nvSpPr>
      <dsp:spPr>
        <a:xfrm>
          <a:off x="2480268" y="604"/>
          <a:ext cx="2094449" cy="209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Montserrat"/>
            </a:rPr>
            <a:t>DESEMPENHO</a:t>
          </a:r>
          <a:r>
            <a:rPr lang="pt-BR" sz="1400" kern="1200"/>
            <a:t> DO SISTEMA NACIONAL DE SAÚDE</a:t>
          </a:r>
        </a:p>
      </dsp:txBody>
      <dsp:txXfrm>
        <a:off x="2786993" y="307329"/>
        <a:ext cx="1480999" cy="1480999"/>
      </dsp:txXfrm>
    </dsp:sp>
    <dsp:sp modelId="{13C26C58-D09C-40F0-9C31-C29929891445}">
      <dsp:nvSpPr>
        <dsp:cNvPr id="0" name=""/>
        <dsp:cNvSpPr/>
      </dsp:nvSpPr>
      <dsp:spPr>
        <a:xfrm rot="3600000">
          <a:off x="4027381" y="2044189"/>
          <a:ext cx="558836" cy="706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4069294" y="2112969"/>
        <a:ext cx="391185" cy="424126"/>
      </dsp:txXfrm>
    </dsp:sp>
    <dsp:sp modelId="{68E3E5E9-EB0C-447D-A359-4645F34E103B}">
      <dsp:nvSpPr>
        <dsp:cNvPr id="0" name=""/>
        <dsp:cNvSpPr/>
      </dsp:nvSpPr>
      <dsp:spPr>
        <a:xfrm>
          <a:off x="4054697" y="2727595"/>
          <a:ext cx="2094449" cy="209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VIGILÂNCIA DAS DOENÇAS E AGRAVOS </a:t>
          </a:r>
          <a:r>
            <a:rPr lang="pt-BR" sz="1400" kern="1200">
              <a:latin typeface="Montserrat"/>
            </a:rPr>
            <a:t>À SAÚDE</a:t>
          </a:r>
          <a:r>
            <a:rPr lang="pt-BR" sz="1400" kern="1200"/>
            <a:t> E FATORES DE RISCO ASSOCIADOS</a:t>
          </a:r>
        </a:p>
      </dsp:txBody>
      <dsp:txXfrm>
        <a:off x="4361422" y="3034320"/>
        <a:ext cx="1480999" cy="1480999"/>
      </dsp:txXfrm>
    </dsp:sp>
    <dsp:sp modelId="{88FC7688-8836-4D0E-B166-CA42FC186F2C}">
      <dsp:nvSpPr>
        <dsp:cNvPr id="0" name=""/>
        <dsp:cNvSpPr/>
      </dsp:nvSpPr>
      <dsp:spPr>
        <a:xfrm rot="10800000">
          <a:off x="3263891" y="3421381"/>
          <a:ext cx="558836" cy="706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 rot="10800000">
        <a:off x="3431542" y="3562756"/>
        <a:ext cx="391185" cy="424126"/>
      </dsp:txXfrm>
    </dsp:sp>
    <dsp:sp modelId="{93C5DF09-4156-42FC-A169-CAF306FE151B}">
      <dsp:nvSpPr>
        <dsp:cNvPr id="0" name=""/>
        <dsp:cNvSpPr/>
      </dsp:nvSpPr>
      <dsp:spPr>
        <a:xfrm>
          <a:off x="905840" y="2727595"/>
          <a:ext cx="2094449" cy="209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CONDIÇÕES DE SAÚDE</a:t>
          </a:r>
        </a:p>
      </dsp:txBody>
      <dsp:txXfrm>
        <a:off x="1212565" y="3034320"/>
        <a:ext cx="1480999" cy="1480999"/>
      </dsp:txXfrm>
    </dsp:sp>
    <dsp:sp modelId="{BFB661D2-FD0E-46D3-A78E-1DDFE4300CEB}">
      <dsp:nvSpPr>
        <dsp:cNvPr id="0" name=""/>
        <dsp:cNvSpPr/>
      </dsp:nvSpPr>
      <dsp:spPr>
        <a:xfrm rot="18000000">
          <a:off x="2452952" y="2071583"/>
          <a:ext cx="558836" cy="706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2494865" y="2285553"/>
        <a:ext cx="391185" cy="424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054A6-7D8B-44C5-BE60-79E34633B57F}">
      <dsp:nvSpPr>
        <dsp:cNvPr id="0" name=""/>
        <dsp:cNvSpPr/>
      </dsp:nvSpPr>
      <dsp:spPr>
        <a:xfrm>
          <a:off x="17580" y="1320379"/>
          <a:ext cx="1936030" cy="1327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altLang="pt-BR" sz="10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 Desenho amostral probabilístico</a:t>
          </a:r>
          <a:endParaRPr lang="pt-BR" sz="1050" kern="1200">
            <a:latin typeface="Calibri"/>
            <a:ea typeface="Calibri"/>
            <a:cs typeface="Calibri"/>
          </a:endParaRPr>
        </a:p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altLang="pt-BR" sz="10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 Estratificação por regiões e domicílios</a:t>
          </a:r>
          <a:endParaRPr lang="pt-BR" sz="1050" kern="1200">
            <a:latin typeface="Calibri"/>
            <a:ea typeface="Calibri"/>
            <a:cs typeface="Calibri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50" kern="1200"/>
        </a:p>
      </dsp:txBody>
      <dsp:txXfrm>
        <a:off x="48127" y="1350926"/>
        <a:ext cx="1874936" cy="981849"/>
      </dsp:txXfrm>
    </dsp:sp>
    <dsp:sp modelId="{8FE8585F-12C3-4484-B0D7-654A4D94C6E9}">
      <dsp:nvSpPr>
        <dsp:cNvPr id="0" name=""/>
        <dsp:cNvSpPr/>
      </dsp:nvSpPr>
      <dsp:spPr>
        <a:xfrm>
          <a:off x="870346" y="1344937"/>
          <a:ext cx="1997181" cy="1997181"/>
        </a:xfrm>
        <a:prstGeom prst="leftCircularArrow">
          <a:avLst>
            <a:gd name="adj1" fmla="val 2204"/>
            <a:gd name="adj2" fmla="val 265314"/>
            <a:gd name="adj3" fmla="val 2243908"/>
            <a:gd name="adj4" fmla="val 9227573"/>
            <a:gd name="adj5" fmla="val 257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DC18F-D0DF-47E1-90F3-C2EDC8FBCF7C}">
      <dsp:nvSpPr>
        <dsp:cNvPr id="0" name=""/>
        <dsp:cNvSpPr/>
      </dsp:nvSpPr>
      <dsp:spPr>
        <a:xfrm>
          <a:off x="417816" y="2416195"/>
          <a:ext cx="1195938" cy="347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>
              <a:latin typeface="Montserrat"/>
            </a:rPr>
            <a:t>DELINEAMENTO</a:t>
          </a:r>
          <a:r>
            <a:rPr lang="pt-BR" sz="1000" kern="1200">
              <a:latin typeface="Montserrat"/>
            </a:rPr>
            <a:t> AMOSTRAL </a:t>
          </a:r>
          <a:endParaRPr lang="pt-BR" sz="1000" kern="1200"/>
        </a:p>
      </dsp:txBody>
      <dsp:txXfrm>
        <a:off x="427987" y="2426366"/>
        <a:ext cx="1175596" cy="326924"/>
      </dsp:txXfrm>
    </dsp:sp>
    <dsp:sp modelId="{57475B32-EF41-472C-9020-8599C3D8BEC1}">
      <dsp:nvSpPr>
        <dsp:cNvPr id="0" name=""/>
        <dsp:cNvSpPr/>
      </dsp:nvSpPr>
      <dsp:spPr>
        <a:xfrm>
          <a:off x="2151772" y="1849607"/>
          <a:ext cx="1455451" cy="864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pt-BR" sz="1000" kern="1200"/>
            <a:t>Questionários</a:t>
          </a:r>
          <a:endParaRPr lang="pt-BR" sz="1050" kern="1200">
            <a:latin typeface="+mn-lt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171670" y="2054788"/>
        <a:ext cx="1415655" cy="639572"/>
      </dsp:txXfrm>
    </dsp:sp>
    <dsp:sp modelId="{30E564EE-9559-4E7D-BDCB-E12BEAAAF66A}">
      <dsp:nvSpPr>
        <dsp:cNvPr id="0" name=""/>
        <dsp:cNvSpPr/>
      </dsp:nvSpPr>
      <dsp:spPr>
        <a:xfrm>
          <a:off x="2810945" y="804823"/>
          <a:ext cx="3269436" cy="3269436"/>
        </a:xfrm>
        <a:prstGeom prst="circularArrow">
          <a:avLst>
            <a:gd name="adj1" fmla="val 1346"/>
            <a:gd name="adj2" fmla="val 158943"/>
            <a:gd name="adj3" fmla="val 19590967"/>
            <a:gd name="adj4" fmla="val 12500932"/>
            <a:gd name="adj5" fmla="val 1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E12F-5EEE-4D79-88C1-E10DF3400DDB}">
      <dsp:nvSpPr>
        <dsp:cNvPr id="0" name=""/>
        <dsp:cNvSpPr/>
      </dsp:nvSpPr>
      <dsp:spPr>
        <a:xfrm>
          <a:off x="2612333" y="1685958"/>
          <a:ext cx="873260" cy="3472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INSTRUMENTO</a:t>
          </a:r>
          <a:r>
            <a:rPr lang="pt-BR" sz="800" kern="1200" baseline="0"/>
            <a:t> DE COLETA</a:t>
          </a:r>
          <a:endParaRPr lang="pt-BR" sz="800" kern="1200"/>
        </a:p>
      </dsp:txBody>
      <dsp:txXfrm>
        <a:off x="2622504" y="1696129"/>
        <a:ext cx="852918" cy="326924"/>
      </dsp:txXfrm>
    </dsp:sp>
    <dsp:sp modelId="{93BAB65E-7511-447E-8E6D-E0A82BDDE273}">
      <dsp:nvSpPr>
        <dsp:cNvPr id="0" name=""/>
        <dsp:cNvSpPr/>
      </dsp:nvSpPr>
      <dsp:spPr>
        <a:xfrm>
          <a:off x="3852463" y="1612393"/>
          <a:ext cx="4119198" cy="1190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altLang="pt-BR" sz="10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Entrevistas presenciais, utilizando questionários padronizados</a:t>
          </a:r>
          <a:endParaRPr lang="pt-BR" sz="1050" kern="1200">
            <a:latin typeface="Calibri"/>
            <a:ea typeface="Calibri"/>
            <a:cs typeface="Calibri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altLang="pt-BR" sz="10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Questionários abordam temas como condições de saúde, hábitos de vida, acesso a serviços de saúde e informações socioeconômicas.</a:t>
          </a:r>
          <a:endParaRPr lang="pt-BR" sz="1050" kern="1200">
            <a:latin typeface="Calibri"/>
            <a:ea typeface="Calibri"/>
            <a:cs typeface="Calibri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50" kern="1200"/>
        </a:p>
      </dsp:txBody>
      <dsp:txXfrm>
        <a:off x="3879857" y="1639787"/>
        <a:ext cx="4064410" cy="880503"/>
      </dsp:txXfrm>
    </dsp:sp>
    <dsp:sp modelId="{EE6A43CA-65D1-4AB6-B41E-1D48499DD091}">
      <dsp:nvSpPr>
        <dsp:cNvPr id="0" name=""/>
        <dsp:cNvSpPr/>
      </dsp:nvSpPr>
      <dsp:spPr>
        <a:xfrm>
          <a:off x="5241647" y="-267294"/>
          <a:ext cx="4687731" cy="4687731"/>
        </a:xfrm>
        <a:prstGeom prst="leftCircularArrow">
          <a:avLst>
            <a:gd name="adj1" fmla="val 939"/>
            <a:gd name="adj2" fmla="val 109850"/>
            <a:gd name="adj3" fmla="val 1426192"/>
            <a:gd name="adj4" fmla="val 8565320"/>
            <a:gd name="adj5" fmla="val 109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ADC6B-898F-4DD1-848F-733E512A7752}">
      <dsp:nvSpPr>
        <dsp:cNvPr id="0" name=""/>
        <dsp:cNvSpPr/>
      </dsp:nvSpPr>
      <dsp:spPr>
        <a:xfrm>
          <a:off x="5160581" y="2900853"/>
          <a:ext cx="1048951" cy="4948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kern="1200"/>
            <a:t>COLETA</a:t>
          </a:r>
          <a:r>
            <a:rPr lang="pt-BR" sz="1050" kern="1200" baseline="0"/>
            <a:t> DE DADOS</a:t>
          </a:r>
          <a:endParaRPr lang="pt-BR" sz="1050" kern="1200"/>
        </a:p>
      </dsp:txBody>
      <dsp:txXfrm>
        <a:off x="5175075" y="2915347"/>
        <a:ext cx="1019963" cy="465870"/>
      </dsp:txXfrm>
    </dsp:sp>
    <dsp:sp modelId="{D7931772-8814-4A0B-938C-EA9EB1E96782}">
      <dsp:nvSpPr>
        <dsp:cNvPr id="0" name=""/>
        <dsp:cNvSpPr/>
      </dsp:nvSpPr>
      <dsp:spPr>
        <a:xfrm>
          <a:off x="8145675" y="1666149"/>
          <a:ext cx="3420040" cy="1231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t-BR" altLang="pt-BR" sz="105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Calibri"/>
            </a:rPr>
            <a:t>Os dados são tratados e analisados estatisticamente, permitindo a elaboração de perfis de saúde da população e a identificação de tendências e necessidades</a:t>
          </a:r>
          <a:endParaRPr lang="pt-BR" sz="1050" kern="1200">
            <a:latin typeface="Calibri"/>
            <a:ea typeface="Calibri"/>
            <a:cs typeface="Calibri"/>
          </a:endParaRPr>
        </a:p>
      </dsp:txBody>
      <dsp:txXfrm>
        <a:off x="8174026" y="1958491"/>
        <a:ext cx="3363338" cy="911262"/>
      </dsp:txXfrm>
    </dsp:sp>
    <dsp:sp modelId="{9F969946-5423-4CCA-BFDA-EC1AAE3B6186}">
      <dsp:nvSpPr>
        <dsp:cNvPr id="0" name=""/>
        <dsp:cNvSpPr/>
      </dsp:nvSpPr>
      <dsp:spPr>
        <a:xfrm>
          <a:off x="9582801" y="1703349"/>
          <a:ext cx="873260" cy="3472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/>
            <a:t>Análise de dados </a:t>
          </a:r>
        </a:p>
      </dsp:txBody>
      <dsp:txXfrm>
        <a:off x="9592972" y="1713520"/>
        <a:ext cx="852918" cy="326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8F764-EB5B-4CE4-93CB-6B4BBA8C84F0}">
      <dsp:nvSpPr>
        <dsp:cNvPr id="0" name=""/>
        <dsp:cNvSpPr/>
      </dsp:nvSpPr>
      <dsp:spPr>
        <a:xfrm>
          <a:off x="1395162" y="4131517"/>
          <a:ext cx="278704" cy="89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352" y="0"/>
              </a:lnTo>
              <a:lnTo>
                <a:pt x="139352" y="898822"/>
              </a:lnTo>
              <a:lnTo>
                <a:pt x="278704" y="898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8546B-2584-4008-A211-43FA243523E0}">
      <dsp:nvSpPr>
        <dsp:cNvPr id="0" name=""/>
        <dsp:cNvSpPr/>
      </dsp:nvSpPr>
      <dsp:spPr>
        <a:xfrm>
          <a:off x="1395162" y="4131517"/>
          <a:ext cx="278704" cy="29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352" y="0"/>
              </a:lnTo>
              <a:lnTo>
                <a:pt x="139352" y="299607"/>
              </a:lnTo>
              <a:lnTo>
                <a:pt x="278704" y="299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97855-681F-4CFE-A8C2-AA7502D3842C}">
      <dsp:nvSpPr>
        <dsp:cNvPr id="0" name=""/>
        <dsp:cNvSpPr/>
      </dsp:nvSpPr>
      <dsp:spPr>
        <a:xfrm>
          <a:off x="1395162" y="3831909"/>
          <a:ext cx="278704" cy="299607"/>
        </a:xfrm>
        <a:custGeom>
          <a:avLst/>
          <a:gdLst/>
          <a:ahLst/>
          <a:cxnLst/>
          <a:rect l="0" t="0" r="0" b="0"/>
          <a:pathLst>
            <a:path>
              <a:moveTo>
                <a:pt x="0" y="299607"/>
              </a:moveTo>
              <a:lnTo>
                <a:pt x="139352" y="299607"/>
              </a:lnTo>
              <a:lnTo>
                <a:pt x="139352" y="0"/>
              </a:lnTo>
              <a:lnTo>
                <a:pt x="2787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C0421-DD77-41D6-972C-CADDE2B0C144}">
      <dsp:nvSpPr>
        <dsp:cNvPr id="0" name=""/>
        <dsp:cNvSpPr/>
      </dsp:nvSpPr>
      <dsp:spPr>
        <a:xfrm>
          <a:off x="1395162" y="3232694"/>
          <a:ext cx="278704" cy="898822"/>
        </a:xfrm>
        <a:custGeom>
          <a:avLst/>
          <a:gdLst/>
          <a:ahLst/>
          <a:cxnLst/>
          <a:rect l="0" t="0" r="0" b="0"/>
          <a:pathLst>
            <a:path>
              <a:moveTo>
                <a:pt x="0" y="898822"/>
              </a:moveTo>
              <a:lnTo>
                <a:pt x="139352" y="898822"/>
              </a:lnTo>
              <a:lnTo>
                <a:pt x="139352" y="0"/>
              </a:lnTo>
              <a:lnTo>
                <a:pt x="2787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DB1DE6-8380-496F-BE69-43F9A1A9694F}">
      <dsp:nvSpPr>
        <dsp:cNvPr id="0" name=""/>
        <dsp:cNvSpPr/>
      </dsp:nvSpPr>
      <dsp:spPr>
        <a:xfrm>
          <a:off x="1395162" y="2034265"/>
          <a:ext cx="278704" cy="599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352" y="0"/>
              </a:lnTo>
              <a:lnTo>
                <a:pt x="139352" y="599214"/>
              </a:lnTo>
              <a:lnTo>
                <a:pt x="278704" y="5992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21E94-9283-447A-A39A-13E145BFAAF4}">
      <dsp:nvSpPr>
        <dsp:cNvPr id="0" name=""/>
        <dsp:cNvSpPr/>
      </dsp:nvSpPr>
      <dsp:spPr>
        <a:xfrm>
          <a:off x="1395162" y="1988545"/>
          <a:ext cx="2826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64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DE444-56CD-48EC-A5E9-30D5EBC75EAA}">
      <dsp:nvSpPr>
        <dsp:cNvPr id="0" name=""/>
        <dsp:cNvSpPr/>
      </dsp:nvSpPr>
      <dsp:spPr>
        <a:xfrm>
          <a:off x="1395162" y="1435050"/>
          <a:ext cx="282643" cy="599214"/>
        </a:xfrm>
        <a:custGeom>
          <a:avLst/>
          <a:gdLst/>
          <a:ahLst/>
          <a:cxnLst/>
          <a:rect l="0" t="0" r="0" b="0"/>
          <a:pathLst>
            <a:path>
              <a:moveTo>
                <a:pt x="0" y="599214"/>
              </a:moveTo>
              <a:lnTo>
                <a:pt x="143291" y="599214"/>
              </a:lnTo>
              <a:lnTo>
                <a:pt x="143291" y="0"/>
              </a:lnTo>
              <a:lnTo>
                <a:pt x="2826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4F90-2348-468D-A07A-744314D00FAD}">
      <dsp:nvSpPr>
        <dsp:cNvPr id="0" name=""/>
        <dsp:cNvSpPr/>
      </dsp:nvSpPr>
      <dsp:spPr>
        <a:xfrm>
          <a:off x="1395162" y="536228"/>
          <a:ext cx="282643" cy="299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3291" y="0"/>
              </a:lnTo>
              <a:lnTo>
                <a:pt x="143291" y="299607"/>
              </a:lnTo>
              <a:lnTo>
                <a:pt x="282643" y="299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7A9EB-A82F-4BD1-861F-8C10544179D8}">
      <dsp:nvSpPr>
        <dsp:cNvPr id="0" name=""/>
        <dsp:cNvSpPr/>
      </dsp:nvSpPr>
      <dsp:spPr>
        <a:xfrm>
          <a:off x="1395162" y="236620"/>
          <a:ext cx="280344" cy="299607"/>
        </a:xfrm>
        <a:custGeom>
          <a:avLst/>
          <a:gdLst/>
          <a:ahLst/>
          <a:cxnLst/>
          <a:rect l="0" t="0" r="0" b="0"/>
          <a:pathLst>
            <a:path>
              <a:moveTo>
                <a:pt x="0" y="299607"/>
              </a:moveTo>
              <a:lnTo>
                <a:pt x="140992" y="299607"/>
              </a:lnTo>
              <a:lnTo>
                <a:pt x="140992" y="0"/>
              </a:lnTo>
              <a:lnTo>
                <a:pt x="2803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4B8EE-4972-42D1-9534-54300EFF3532}">
      <dsp:nvSpPr>
        <dsp:cNvPr id="0" name=""/>
        <dsp:cNvSpPr/>
      </dsp:nvSpPr>
      <dsp:spPr>
        <a:xfrm>
          <a:off x="1639" y="323715"/>
          <a:ext cx="1393522" cy="4250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ESTADO NUTRICIONAL</a:t>
          </a:r>
        </a:p>
      </dsp:txBody>
      <dsp:txXfrm>
        <a:off x="1639" y="323715"/>
        <a:ext cx="1393522" cy="425024"/>
      </dsp:txXfrm>
    </dsp:sp>
    <dsp:sp modelId="{0085A5F0-FBBD-4680-87DD-32316ADE56E9}">
      <dsp:nvSpPr>
        <dsp:cNvPr id="0" name=""/>
        <dsp:cNvSpPr/>
      </dsp:nvSpPr>
      <dsp:spPr>
        <a:xfrm>
          <a:off x="1675506" y="24108"/>
          <a:ext cx="3022328" cy="4250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Excesso de peso (2006)</a:t>
          </a:r>
        </a:p>
      </dsp:txBody>
      <dsp:txXfrm>
        <a:off x="1675506" y="24108"/>
        <a:ext cx="3022328" cy="425024"/>
      </dsp:txXfrm>
    </dsp:sp>
    <dsp:sp modelId="{3BDFBD21-9CD6-4A0F-91D6-F52EC9A6BB30}">
      <dsp:nvSpPr>
        <dsp:cNvPr id="0" name=""/>
        <dsp:cNvSpPr/>
      </dsp:nvSpPr>
      <dsp:spPr>
        <a:xfrm>
          <a:off x="1677806" y="623323"/>
          <a:ext cx="3020028" cy="4250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Obesidade (2006)</a:t>
          </a:r>
        </a:p>
      </dsp:txBody>
      <dsp:txXfrm>
        <a:off x="1677806" y="623323"/>
        <a:ext cx="3020028" cy="425024"/>
      </dsp:txXfrm>
    </dsp:sp>
    <dsp:sp modelId="{C6521E3B-9FF5-4312-A74E-6B182E104352}">
      <dsp:nvSpPr>
        <dsp:cNvPr id="0" name=""/>
        <dsp:cNvSpPr/>
      </dsp:nvSpPr>
      <dsp:spPr>
        <a:xfrm>
          <a:off x="1639" y="1821752"/>
          <a:ext cx="1393522" cy="42502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CONSUMO ALIMENTAR</a:t>
          </a:r>
        </a:p>
      </dsp:txBody>
      <dsp:txXfrm>
        <a:off x="1639" y="1821752"/>
        <a:ext cx="1393522" cy="425024"/>
      </dsp:txXfrm>
    </dsp:sp>
    <dsp:sp modelId="{D865823C-47C5-446E-917A-241768BFFFA7}">
      <dsp:nvSpPr>
        <dsp:cNvPr id="0" name=""/>
        <dsp:cNvSpPr/>
      </dsp:nvSpPr>
      <dsp:spPr>
        <a:xfrm>
          <a:off x="1677806" y="1222538"/>
          <a:ext cx="3020028" cy="42502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Bebidas adoçadas (2007)</a:t>
          </a:r>
        </a:p>
      </dsp:txBody>
      <dsp:txXfrm>
        <a:off x="1677806" y="1222538"/>
        <a:ext cx="3020028" cy="425024"/>
      </dsp:txXfrm>
    </dsp:sp>
    <dsp:sp modelId="{5C32FD3B-6A65-432C-BEC5-DD1299910440}">
      <dsp:nvSpPr>
        <dsp:cNvPr id="0" name=""/>
        <dsp:cNvSpPr/>
      </dsp:nvSpPr>
      <dsp:spPr>
        <a:xfrm>
          <a:off x="1677806" y="1821752"/>
          <a:ext cx="3020028" cy="42502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Consumo de FLV (regular e recomendado) (2008)</a:t>
          </a:r>
        </a:p>
      </dsp:txBody>
      <dsp:txXfrm>
        <a:off x="1677806" y="1821752"/>
        <a:ext cx="3020028" cy="425024"/>
      </dsp:txXfrm>
    </dsp:sp>
    <dsp:sp modelId="{CFE71BA3-2A10-428A-AF66-99B23DBCF034}">
      <dsp:nvSpPr>
        <dsp:cNvPr id="0" name=""/>
        <dsp:cNvSpPr/>
      </dsp:nvSpPr>
      <dsp:spPr>
        <a:xfrm>
          <a:off x="1673867" y="2420967"/>
          <a:ext cx="3013743" cy="42502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Ultraprocessados (2018) (2024)</a:t>
          </a:r>
        </a:p>
      </dsp:txBody>
      <dsp:txXfrm>
        <a:off x="1673867" y="2420967"/>
        <a:ext cx="3013743" cy="425024"/>
      </dsp:txXfrm>
    </dsp:sp>
    <dsp:sp modelId="{64BB33AE-1613-4223-A590-A6464E83DA88}">
      <dsp:nvSpPr>
        <dsp:cNvPr id="0" name=""/>
        <dsp:cNvSpPr/>
      </dsp:nvSpPr>
      <dsp:spPr>
        <a:xfrm>
          <a:off x="1639" y="3919004"/>
          <a:ext cx="1393522" cy="4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>
              <a:latin typeface="Montserrat"/>
            </a:rPr>
            <a:t>MORBIDADE REFERIDA</a:t>
          </a:r>
        </a:p>
      </dsp:txBody>
      <dsp:txXfrm>
        <a:off x="1639" y="3919004"/>
        <a:ext cx="1393522" cy="425024"/>
      </dsp:txXfrm>
    </dsp:sp>
    <dsp:sp modelId="{F47CBE12-CB42-4AAD-9B63-70BD66A84973}">
      <dsp:nvSpPr>
        <dsp:cNvPr id="0" name=""/>
        <dsp:cNvSpPr/>
      </dsp:nvSpPr>
      <dsp:spPr>
        <a:xfrm>
          <a:off x="1673867" y="3020182"/>
          <a:ext cx="3017353" cy="4250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Diabetes (2006)</a:t>
          </a:r>
        </a:p>
      </dsp:txBody>
      <dsp:txXfrm>
        <a:off x="1673867" y="3020182"/>
        <a:ext cx="3017353" cy="425024"/>
      </dsp:txXfrm>
    </dsp:sp>
    <dsp:sp modelId="{172EF7C6-CC48-4A5D-AF76-BA9818BB9DD1}">
      <dsp:nvSpPr>
        <dsp:cNvPr id="0" name=""/>
        <dsp:cNvSpPr/>
      </dsp:nvSpPr>
      <dsp:spPr>
        <a:xfrm>
          <a:off x="1673867" y="3619397"/>
          <a:ext cx="3013743" cy="4250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Hipertensão arterial (2006)</a:t>
          </a:r>
        </a:p>
      </dsp:txBody>
      <dsp:txXfrm>
        <a:off x="1673867" y="3619397"/>
        <a:ext cx="3013743" cy="425024"/>
      </dsp:txXfrm>
    </dsp:sp>
    <dsp:sp modelId="{42F9092A-403B-4F1E-A8F9-35BFCD63BE8C}">
      <dsp:nvSpPr>
        <dsp:cNvPr id="0" name=""/>
        <dsp:cNvSpPr/>
      </dsp:nvSpPr>
      <dsp:spPr>
        <a:xfrm>
          <a:off x="1673867" y="4218612"/>
          <a:ext cx="3013743" cy="4250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Autoavaliação de saúde (2006)</a:t>
          </a:r>
        </a:p>
      </dsp:txBody>
      <dsp:txXfrm>
        <a:off x="1673867" y="4218612"/>
        <a:ext cx="3013743" cy="425024"/>
      </dsp:txXfrm>
    </dsp:sp>
    <dsp:sp modelId="{36A031F4-26EC-42C3-9DA2-6DD63F062902}">
      <dsp:nvSpPr>
        <dsp:cNvPr id="0" name=""/>
        <dsp:cNvSpPr/>
      </dsp:nvSpPr>
      <dsp:spPr>
        <a:xfrm>
          <a:off x="1673867" y="4817827"/>
          <a:ext cx="1393522" cy="4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Depressão (2020)</a:t>
          </a:r>
        </a:p>
      </dsp:txBody>
      <dsp:txXfrm>
        <a:off x="1673867" y="4817827"/>
        <a:ext cx="1393522" cy="425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C5CBF-58A4-46BC-934C-F42C44DC0788}">
      <dsp:nvSpPr>
        <dsp:cNvPr id="0" name=""/>
        <dsp:cNvSpPr/>
      </dsp:nvSpPr>
      <dsp:spPr>
        <a:xfrm>
          <a:off x="2175413" y="4518172"/>
          <a:ext cx="288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48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A775E-179F-4A87-BB60-FA39965FE509}">
      <dsp:nvSpPr>
        <dsp:cNvPr id="0" name=""/>
        <dsp:cNvSpPr/>
      </dsp:nvSpPr>
      <dsp:spPr>
        <a:xfrm>
          <a:off x="2175413" y="3633517"/>
          <a:ext cx="288488" cy="31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44" y="0"/>
              </a:lnTo>
              <a:lnTo>
                <a:pt x="144244" y="310125"/>
              </a:lnTo>
              <a:lnTo>
                <a:pt x="288488" y="310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F5C93-E47E-4E28-B0F4-3027A7F3FDC9}">
      <dsp:nvSpPr>
        <dsp:cNvPr id="0" name=""/>
        <dsp:cNvSpPr/>
      </dsp:nvSpPr>
      <dsp:spPr>
        <a:xfrm>
          <a:off x="2175413" y="3323392"/>
          <a:ext cx="288488" cy="310125"/>
        </a:xfrm>
        <a:custGeom>
          <a:avLst/>
          <a:gdLst/>
          <a:ahLst/>
          <a:cxnLst/>
          <a:rect l="0" t="0" r="0" b="0"/>
          <a:pathLst>
            <a:path>
              <a:moveTo>
                <a:pt x="0" y="310125"/>
              </a:moveTo>
              <a:lnTo>
                <a:pt x="144244" y="310125"/>
              </a:lnTo>
              <a:lnTo>
                <a:pt x="144244" y="0"/>
              </a:lnTo>
              <a:lnTo>
                <a:pt x="2884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DE797-C3B3-43EC-BE48-9354095EB80F}">
      <dsp:nvSpPr>
        <dsp:cNvPr id="0" name=""/>
        <dsp:cNvSpPr/>
      </dsp:nvSpPr>
      <dsp:spPr>
        <a:xfrm>
          <a:off x="2175413" y="2393017"/>
          <a:ext cx="288488" cy="310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44" y="0"/>
              </a:lnTo>
              <a:lnTo>
                <a:pt x="144244" y="310125"/>
              </a:lnTo>
              <a:lnTo>
                <a:pt x="288488" y="310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23EDB-B26B-49B7-9981-72271ED4F089}">
      <dsp:nvSpPr>
        <dsp:cNvPr id="0" name=""/>
        <dsp:cNvSpPr/>
      </dsp:nvSpPr>
      <dsp:spPr>
        <a:xfrm>
          <a:off x="2175413" y="2082891"/>
          <a:ext cx="288488" cy="310125"/>
        </a:xfrm>
        <a:custGeom>
          <a:avLst/>
          <a:gdLst/>
          <a:ahLst/>
          <a:cxnLst/>
          <a:rect l="0" t="0" r="0" b="0"/>
          <a:pathLst>
            <a:path>
              <a:moveTo>
                <a:pt x="0" y="310125"/>
              </a:moveTo>
              <a:lnTo>
                <a:pt x="144244" y="310125"/>
              </a:lnTo>
              <a:lnTo>
                <a:pt x="144244" y="0"/>
              </a:lnTo>
              <a:lnTo>
                <a:pt x="2884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16192-AD34-49CE-9F87-B5FC29AB67EF}">
      <dsp:nvSpPr>
        <dsp:cNvPr id="0" name=""/>
        <dsp:cNvSpPr/>
      </dsp:nvSpPr>
      <dsp:spPr>
        <a:xfrm>
          <a:off x="2175413" y="842391"/>
          <a:ext cx="288488" cy="620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44" y="0"/>
              </a:lnTo>
              <a:lnTo>
                <a:pt x="144244" y="620250"/>
              </a:lnTo>
              <a:lnTo>
                <a:pt x="288488" y="6202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15AF0-A6DE-4DF8-AC5B-05C77271F1CA}">
      <dsp:nvSpPr>
        <dsp:cNvPr id="0" name=""/>
        <dsp:cNvSpPr/>
      </dsp:nvSpPr>
      <dsp:spPr>
        <a:xfrm>
          <a:off x="2175413" y="796671"/>
          <a:ext cx="2884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8488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86075-1E1A-4D3B-9466-3415F2C83ABA}">
      <dsp:nvSpPr>
        <dsp:cNvPr id="0" name=""/>
        <dsp:cNvSpPr/>
      </dsp:nvSpPr>
      <dsp:spPr>
        <a:xfrm>
          <a:off x="2175413" y="222141"/>
          <a:ext cx="288488" cy="620250"/>
        </a:xfrm>
        <a:custGeom>
          <a:avLst/>
          <a:gdLst/>
          <a:ahLst/>
          <a:cxnLst/>
          <a:rect l="0" t="0" r="0" b="0"/>
          <a:pathLst>
            <a:path>
              <a:moveTo>
                <a:pt x="0" y="620250"/>
              </a:moveTo>
              <a:lnTo>
                <a:pt x="144244" y="620250"/>
              </a:lnTo>
              <a:lnTo>
                <a:pt x="144244" y="0"/>
              </a:lnTo>
              <a:lnTo>
                <a:pt x="2884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57D46-2A9C-4FD1-B2DD-26498E50C4E9}">
      <dsp:nvSpPr>
        <dsp:cNvPr id="0" name=""/>
        <dsp:cNvSpPr/>
      </dsp:nvSpPr>
      <dsp:spPr>
        <a:xfrm>
          <a:off x="732971" y="622419"/>
          <a:ext cx="1442441" cy="43994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ATIVIDADE FÍSICA</a:t>
          </a:r>
        </a:p>
      </dsp:txBody>
      <dsp:txXfrm>
        <a:off x="732971" y="622419"/>
        <a:ext cx="1442441" cy="439944"/>
      </dsp:txXfrm>
    </dsp:sp>
    <dsp:sp modelId="{44F976C8-0554-413C-A278-4296A0E97F68}">
      <dsp:nvSpPr>
        <dsp:cNvPr id="0" name=""/>
        <dsp:cNvSpPr/>
      </dsp:nvSpPr>
      <dsp:spPr>
        <a:xfrm>
          <a:off x="2463901" y="2169"/>
          <a:ext cx="3145836" cy="43994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AF no tempo livre (2009)</a:t>
          </a:r>
        </a:p>
      </dsp:txBody>
      <dsp:txXfrm>
        <a:off x="2463901" y="2169"/>
        <a:ext cx="3145836" cy="439944"/>
      </dsp:txXfrm>
    </dsp:sp>
    <dsp:sp modelId="{15ABC542-37A2-4AB6-8752-2BC075115E13}">
      <dsp:nvSpPr>
        <dsp:cNvPr id="0" name=""/>
        <dsp:cNvSpPr/>
      </dsp:nvSpPr>
      <dsp:spPr>
        <a:xfrm>
          <a:off x="2463901" y="622419"/>
          <a:ext cx="3181796" cy="43994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Inatividade física (2009)</a:t>
          </a:r>
        </a:p>
      </dsp:txBody>
      <dsp:txXfrm>
        <a:off x="2463901" y="622419"/>
        <a:ext cx="3181796" cy="439944"/>
      </dsp:txXfrm>
    </dsp:sp>
    <dsp:sp modelId="{8850304C-0D9D-4DDE-96B3-C607DC63C329}">
      <dsp:nvSpPr>
        <dsp:cNvPr id="0" name=""/>
        <dsp:cNvSpPr/>
      </dsp:nvSpPr>
      <dsp:spPr>
        <a:xfrm>
          <a:off x="2463901" y="1242669"/>
          <a:ext cx="3181796" cy="43994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AF insuficiente (2013)</a:t>
          </a:r>
        </a:p>
      </dsp:txBody>
      <dsp:txXfrm>
        <a:off x="2463901" y="1242669"/>
        <a:ext cx="3181796" cy="439944"/>
      </dsp:txXfrm>
    </dsp:sp>
    <dsp:sp modelId="{8CB1FC3F-76BC-43CD-A4BA-AAD6C592487A}">
      <dsp:nvSpPr>
        <dsp:cNvPr id="0" name=""/>
        <dsp:cNvSpPr/>
      </dsp:nvSpPr>
      <dsp:spPr>
        <a:xfrm>
          <a:off x="732971" y="2173044"/>
          <a:ext cx="1442441" cy="439944"/>
        </a:xfrm>
        <a:prstGeom prst="rect">
          <a:avLst/>
        </a:prstGeom>
        <a:solidFill>
          <a:srgbClr val="EE12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PREVENÇÃO DO CÂNCER FEMININO </a:t>
          </a:r>
        </a:p>
      </dsp:txBody>
      <dsp:txXfrm>
        <a:off x="732971" y="2173044"/>
        <a:ext cx="1442441" cy="439944"/>
      </dsp:txXfrm>
    </dsp:sp>
    <dsp:sp modelId="{D5F671AD-067C-4317-8CEA-C35F39598993}">
      <dsp:nvSpPr>
        <dsp:cNvPr id="0" name=""/>
        <dsp:cNvSpPr/>
      </dsp:nvSpPr>
      <dsp:spPr>
        <a:xfrm>
          <a:off x="2463901" y="1862919"/>
          <a:ext cx="3181796" cy="439944"/>
        </a:xfrm>
        <a:prstGeom prst="rect">
          <a:avLst/>
        </a:prstGeom>
        <a:solidFill>
          <a:srgbClr val="EE12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Exame preventivo de câncer de colo de útero (2007)</a:t>
          </a:r>
        </a:p>
      </dsp:txBody>
      <dsp:txXfrm>
        <a:off x="2463901" y="1862919"/>
        <a:ext cx="3181796" cy="439944"/>
      </dsp:txXfrm>
    </dsp:sp>
    <dsp:sp modelId="{5D6F6ABF-D377-4FE1-B6DF-C77AF6251675}">
      <dsp:nvSpPr>
        <dsp:cNvPr id="0" name=""/>
        <dsp:cNvSpPr/>
      </dsp:nvSpPr>
      <dsp:spPr>
        <a:xfrm>
          <a:off x="2463901" y="2483169"/>
          <a:ext cx="3181796" cy="439944"/>
        </a:xfrm>
        <a:prstGeom prst="rect">
          <a:avLst/>
        </a:prstGeom>
        <a:solidFill>
          <a:srgbClr val="EE12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Mamografia (2007)</a:t>
          </a:r>
        </a:p>
      </dsp:txBody>
      <dsp:txXfrm>
        <a:off x="2463901" y="2483169"/>
        <a:ext cx="3181796" cy="439944"/>
      </dsp:txXfrm>
    </dsp:sp>
    <dsp:sp modelId="{07A7E1BA-0073-487F-9285-B348C78181E5}">
      <dsp:nvSpPr>
        <dsp:cNvPr id="0" name=""/>
        <dsp:cNvSpPr/>
      </dsp:nvSpPr>
      <dsp:spPr>
        <a:xfrm>
          <a:off x="732971" y="3413544"/>
          <a:ext cx="1442441" cy="43994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TABAGISMO</a:t>
          </a:r>
        </a:p>
      </dsp:txBody>
      <dsp:txXfrm>
        <a:off x="732971" y="3413544"/>
        <a:ext cx="1442441" cy="439944"/>
      </dsp:txXfrm>
    </dsp:sp>
    <dsp:sp modelId="{283A1ACC-FA1F-44BA-B375-973945866EBB}">
      <dsp:nvSpPr>
        <dsp:cNvPr id="0" name=""/>
        <dsp:cNvSpPr/>
      </dsp:nvSpPr>
      <dsp:spPr>
        <a:xfrm>
          <a:off x="2463901" y="3103419"/>
          <a:ext cx="3181796" cy="43994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Fumantes (2006)</a:t>
          </a:r>
        </a:p>
      </dsp:txBody>
      <dsp:txXfrm>
        <a:off x="2463901" y="3103419"/>
        <a:ext cx="3181796" cy="439944"/>
      </dsp:txXfrm>
    </dsp:sp>
    <dsp:sp modelId="{2B536A70-D1E3-491F-BDBA-2E30A2D6D8BC}">
      <dsp:nvSpPr>
        <dsp:cNvPr id="0" name=""/>
        <dsp:cNvSpPr/>
      </dsp:nvSpPr>
      <dsp:spPr>
        <a:xfrm>
          <a:off x="2463901" y="3723669"/>
          <a:ext cx="3181796" cy="43994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Dispositivo eletrônico de fumar (2019)</a:t>
          </a:r>
        </a:p>
      </dsp:txBody>
      <dsp:txXfrm>
        <a:off x="2463901" y="3723669"/>
        <a:ext cx="3181796" cy="439944"/>
      </dsp:txXfrm>
    </dsp:sp>
    <dsp:sp modelId="{66DFBD26-F098-49B4-BC36-4465CACE9E9D}">
      <dsp:nvSpPr>
        <dsp:cNvPr id="0" name=""/>
        <dsp:cNvSpPr/>
      </dsp:nvSpPr>
      <dsp:spPr>
        <a:xfrm>
          <a:off x="732971" y="4343919"/>
          <a:ext cx="1442441" cy="43994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CONSUMO DE ÁLCOOL </a:t>
          </a:r>
        </a:p>
      </dsp:txBody>
      <dsp:txXfrm>
        <a:off x="732971" y="4343919"/>
        <a:ext cx="1442441" cy="439944"/>
      </dsp:txXfrm>
    </dsp:sp>
    <dsp:sp modelId="{E4D6CD63-0F4F-48F2-BAEB-BD71295DE58D}">
      <dsp:nvSpPr>
        <dsp:cNvPr id="0" name=""/>
        <dsp:cNvSpPr/>
      </dsp:nvSpPr>
      <dsp:spPr>
        <a:xfrm>
          <a:off x="2463901" y="4343919"/>
          <a:ext cx="3181796" cy="43994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>
              <a:latin typeface="Montserrat"/>
            </a:rPr>
            <a:t>Consumo episódico pesado (2006)</a:t>
          </a:r>
        </a:p>
      </dsp:txBody>
      <dsp:txXfrm>
        <a:off x="2463901" y="4343919"/>
        <a:ext cx="3181796" cy="439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8B38-1F3E-4F5A-9E54-5A5945D9E461}" type="datetimeFigureOut">
              <a:t>4/26/2026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9B85C-EFCB-4E58-BF8A-85D2F7EF8632}" type="slidenum"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02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496AB-4E40-D434-4877-D9B57745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B3631D-B1B6-4DD6-07BA-11F68E4E8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3896684-4324-8244-F5A7-4C9564A95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A5A36F-81C9-4BE6-A84B-648642470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082-1B1F-4A9E-93F6-463BEB6ABCC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799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E145-5046-1A3F-7A59-28B1895F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567136-F06F-775B-3F68-019FE16C9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FB496F3-83F9-6ECE-C00A-9FDF5DC1C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C83C50-6723-0978-3263-95EF2EDE2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082-1B1F-4A9E-93F6-463BEB6ABCCD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34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80C98-9187-199C-7B29-ECB2D70B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8432E9-54A2-17D3-CCEC-B1E8E2043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D139B6-F396-CE06-F2B3-C99B1FA92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F9E04C7-DD49-2079-6DB4-473D4A8F1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082-1B1F-4A9E-93F6-463BEB6ABCCD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28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EFB4A-7FC0-DB69-1F53-F56DDEC76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EEEDB9-1E43-51CD-72CD-0DB2A58B16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798292-9F3B-54DA-B77A-8765F6C28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8FD38C-6D80-522D-AA99-5C1B916A6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082-1B1F-4A9E-93F6-463BEB6ABCC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59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6E145-5046-1A3F-7A59-28B1895F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567136-F06F-775B-3F68-019FE16C9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FB496F3-83F9-6ECE-C00A-9FDF5DC1C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C83C50-6723-0978-3263-95EF2EDE2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082-1B1F-4A9E-93F6-463BEB6ABCCD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66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3995E-F3D8-77A5-5FC8-AF26AC30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12DB3D3-1F1F-7E1D-C2EF-8B1D8F9C2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944A23-B8A5-6F40-7E0C-E62AA58C0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D19CE5-A3FC-1830-B6D2-8E798501C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DB082-1B1F-4A9E-93F6-463BEB6ABCCD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89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96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7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25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62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30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64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74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3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41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3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D441-2526-46FA-872A-02B9AFF6462F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19F9-CF34-4FC5-85BD-72A8650BC98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3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emf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11" Type="http://schemas.openxmlformats.org/officeDocument/2006/relationships/image" Target="../media/image37.png"/><Relationship Id="rId5" Type="http://schemas.openxmlformats.org/officeDocument/2006/relationships/image" Target="../media/image31.emf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jpe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ctrTitle"/>
          </p:nvPr>
        </p:nvSpPr>
        <p:spPr>
          <a:xfrm>
            <a:off x="2540875" y="2038031"/>
            <a:ext cx="7110249" cy="1543023"/>
          </a:xfrm>
        </p:spPr>
        <p:txBody>
          <a:bodyPr>
            <a:normAutofit/>
          </a:bodyPr>
          <a:lstStyle/>
          <a:p>
            <a:r>
              <a:rPr lang="pt-BR" sz="48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Envelhecimento e Condições Crônicas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21990B5-51F0-E9FC-B0AE-53725B24FCAF}"/>
              </a:ext>
            </a:extLst>
          </p:cNvPr>
          <p:cNvSpPr/>
          <p:nvPr/>
        </p:nvSpPr>
        <p:spPr>
          <a:xfrm>
            <a:off x="2734262" y="4369495"/>
            <a:ext cx="691905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>
                <a:latin typeface="Montserrat"/>
              </a:rPr>
              <a:t>Dra. Leticia de Oliveira Cardoso</a:t>
            </a:r>
            <a:endParaRPr lang="pt-BR" sz="2000" b="1">
              <a:latin typeface="Montserrat"/>
              <a:ea typeface="Roboto"/>
              <a:cs typeface="Roboto"/>
            </a:endParaRPr>
          </a:p>
          <a:p>
            <a:pPr algn="ctr"/>
            <a:r>
              <a:rPr lang="pt-BR">
                <a:solidFill>
                  <a:srgbClr val="000000"/>
                </a:solidFill>
                <a:latin typeface="Montserrat"/>
                <a:cs typeface="Arial"/>
              </a:rPr>
              <a:t>Departamento de Análise Epidemiológica e Vigilância de Doenças Não Transmissíveis (DAENT/SVSA/MS)</a:t>
            </a:r>
            <a:endParaRPr lang="pt-BR"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837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B683DCF-5DB1-4C83-CAAA-2FD2C42C34DF}"/>
              </a:ext>
            </a:extLst>
          </p:cNvPr>
          <p:cNvSpPr>
            <a:spLocks noGrp="1"/>
          </p:cNvSpPr>
          <p:nvPr/>
        </p:nvSpPr>
        <p:spPr>
          <a:xfrm>
            <a:off x="586008" y="422066"/>
            <a:ext cx="8633494" cy="4806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Taxa de mortalidade plenamente atribuível ao álcool padronizada por idade entre pessoas com 60 anos ou+ do Brasil, 2010 a 2024.​</a:t>
            </a:r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8648A4FD-C030-20C2-82F4-B5BC5654FEAD}"/>
              </a:ext>
            </a:extLst>
          </p:cNvPr>
          <p:cNvSpPr txBox="1"/>
          <p:nvPr/>
        </p:nvSpPr>
        <p:spPr>
          <a:xfrm>
            <a:off x="140503" y="5863905"/>
            <a:ext cx="4081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/>
              <a:t>Fonte: Sistema de Informações sobre Mortalidade (SIM/CGIAE/DAENT/SVSA/MS).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387230"/>
              </p:ext>
            </p:extLst>
          </p:nvPr>
        </p:nvGraphicFramePr>
        <p:xfrm>
          <a:off x="244809" y="1375794"/>
          <a:ext cx="11508167" cy="448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226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B683DCF-5DB1-4C83-CAAA-2FD2C42C34DF}"/>
              </a:ext>
            </a:extLst>
          </p:cNvPr>
          <p:cNvSpPr>
            <a:spLocks noGrp="1"/>
          </p:cNvSpPr>
          <p:nvPr/>
        </p:nvSpPr>
        <p:spPr>
          <a:xfrm>
            <a:off x="745398" y="237508"/>
            <a:ext cx="9287834" cy="4806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Taxa de mortalidade por tabagismo e obesidade como causas múltiplas do óbito, padronizada por idade entre pessoas com 60 anos ou+ do Brasil, 2010 a 2024.​</a:t>
            </a:r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8648A4FD-C030-20C2-82F4-B5BC5654FEAD}"/>
              </a:ext>
            </a:extLst>
          </p:cNvPr>
          <p:cNvSpPr txBox="1"/>
          <p:nvPr/>
        </p:nvSpPr>
        <p:spPr>
          <a:xfrm>
            <a:off x="140503" y="5863905"/>
            <a:ext cx="4081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/>
              <a:t>Fonte: Sistema de Informações sobre Mortalidade (SIM/CGIAE/DAENT/SVSA/MS).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856181"/>
              </p:ext>
            </p:extLst>
          </p:nvPr>
        </p:nvGraphicFramePr>
        <p:xfrm>
          <a:off x="238912" y="1459161"/>
          <a:ext cx="11715400" cy="440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46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A34380-D6EE-5F02-E2AB-0DEA4518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646" y="2323334"/>
            <a:ext cx="8234151" cy="1658213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pt-BR" sz="5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Pesquisa Nacional </a:t>
            </a:r>
            <a:br>
              <a:rPr lang="pt-BR" sz="5400" b="1" dirty="0">
                <a:latin typeface="Montserrat ExtraBold"/>
                <a:ea typeface="Calibri"/>
                <a:cs typeface="Calibri"/>
              </a:rPr>
            </a:br>
            <a:r>
              <a:rPr lang="pt-BR" sz="5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de Saúde - PNS</a:t>
            </a:r>
          </a:p>
        </p:txBody>
      </p:sp>
    </p:spTree>
    <p:extLst>
      <p:ext uri="{BB962C8B-B14F-4D97-AF65-F5344CB8AC3E}">
        <p14:creationId xmlns:p14="http://schemas.microsoft.com/office/powerpoint/2010/main" val="417012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DFBDC-33BB-9F18-CB2C-4A06B1B54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1CCE20-704F-3F39-0816-EB71C466F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379" y="326278"/>
            <a:ext cx="1717824" cy="630229"/>
          </a:xfrm>
        </p:spPr>
        <p:txBody>
          <a:bodyPr>
            <a:noAutofit/>
          </a:bodyPr>
          <a:lstStyle/>
          <a:p>
            <a:pPr algn="ctr" fontAlgn="base"/>
            <a:r>
              <a:rPr lang="pt-BR" sz="36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PNS</a:t>
            </a:r>
            <a:r>
              <a:rPr lang="pt-BR" sz="3700" dirty="0">
                <a:solidFill>
                  <a:schemeClr val="accent1"/>
                </a:solidFill>
                <a:latin typeface="Montserrat ExtraBold"/>
              </a:rPr>
              <a:t> </a:t>
            </a:r>
            <a:endParaRPr lang="pt-BR" sz="3700" dirty="0">
              <a:solidFill>
                <a:schemeClr val="accent1"/>
              </a:solidFill>
              <a:latin typeface="Montserrat ExtraBold"/>
              <a:ea typeface="Roboto"/>
              <a:cs typeface="Roboto"/>
            </a:endParaRPr>
          </a:p>
        </p:txBody>
      </p:sp>
      <p:pic>
        <p:nvPicPr>
          <p:cNvPr id="2" name="Picture 6" descr="IBGE inicia dia 1º de agosto a pesquisa domiciliar para Censo 2022 –  Prefeitura Municipal de Ubatuba">
            <a:extLst>
              <a:ext uri="{FF2B5EF4-FFF2-40B4-BE49-F238E27FC236}">
                <a16:creationId xmlns:a16="http://schemas.microsoft.com/office/drawing/2014/main" id="{2895A7C4-3212-99F9-26D4-82D20660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43" y="1566951"/>
            <a:ext cx="2570307" cy="14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6">
            <a:extLst>
              <a:ext uri="{FF2B5EF4-FFF2-40B4-BE49-F238E27FC236}">
                <a16:creationId xmlns:a16="http://schemas.microsoft.com/office/drawing/2014/main" id="{F73E249E-E701-4028-BDC2-475A11DF4724}"/>
              </a:ext>
            </a:extLst>
          </p:cNvPr>
          <p:cNvSpPr txBox="1"/>
          <p:nvPr/>
        </p:nvSpPr>
        <p:spPr>
          <a:xfrm>
            <a:off x="756987" y="1504843"/>
            <a:ext cx="7482962" cy="10215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solidFill>
                  <a:srgbClr val="000000"/>
                </a:solidFill>
                <a:latin typeface="Montserrat"/>
                <a:cs typeface="Arial"/>
              </a:rPr>
              <a:t>Inquérito de base domiciliar realizado pelo Ministério da Saúde em parceria com o IBGE com maior abrangência geográfica: Brasil, grandes regiões, UF, capitais, urbano/rural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21CFE66D-1EEB-2F68-82CE-5D4E728728D4}"/>
              </a:ext>
            </a:extLst>
          </p:cNvPr>
          <p:cNvSpPr txBox="1"/>
          <p:nvPr/>
        </p:nvSpPr>
        <p:spPr>
          <a:xfrm>
            <a:off x="756988" y="3725288"/>
            <a:ext cx="7482961" cy="71508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latin typeface="Montserrat"/>
              </a:rPr>
              <a:t>Aferição/coleta de pressão arterial, marcadores bioquímicos (2013) e antropometria (2013 e 2019)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79DF8EE-9554-E541-C647-8DFB27BB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67" y="3291440"/>
            <a:ext cx="2095500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C548C0-3F3B-FFB0-8EC1-A796823A44FB}"/>
              </a:ext>
            </a:extLst>
          </p:cNvPr>
          <p:cNvSpPr txBox="1"/>
          <p:nvPr/>
        </p:nvSpPr>
        <p:spPr>
          <a:xfrm>
            <a:off x="2830564" y="6178187"/>
            <a:ext cx="548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latin typeface="Montserrat" panose="00000500000000000000" pitchFamily="50" charset="0"/>
              </a:rPr>
              <a:t>Site</a:t>
            </a:r>
            <a:endParaRPr lang="pt-BR"/>
          </a:p>
        </p:txBody>
      </p:sp>
      <p:pic>
        <p:nvPicPr>
          <p:cNvPr id="12" name="Imagem 11" descr="Código QR&#10;&#10;O conteúdo gerado por IA pode estar incorreto.">
            <a:extLst>
              <a:ext uri="{FF2B5EF4-FFF2-40B4-BE49-F238E27FC236}">
                <a16:creationId xmlns:a16="http://schemas.microsoft.com/office/drawing/2014/main" id="{A2D002AA-1968-CA71-1A62-51F16DAC3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0358" y="4816287"/>
            <a:ext cx="1243595" cy="121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45561F-E902-F7D7-4E3E-15AC265CD48D}"/>
              </a:ext>
            </a:extLst>
          </p:cNvPr>
          <p:cNvSpPr txBox="1"/>
          <p:nvPr/>
        </p:nvSpPr>
        <p:spPr>
          <a:xfrm>
            <a:off x="4014337" y="6175693"/>
            <a:ext cx="10956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latin typeface="Montserrat" panose="00000500000000000000" pitchFamily="50" charset="0"/>
              </a:rPr>
              <a:t>Relatórios</a:t>
            </a:r>
            <a:endParaRPr lang="pt-BR"/>
          </a:p>
        </p:txBody>
      </p:sp>
      <p:pic>
        <p:nvPicPr>
          <p:cNvPr id="14" name="Imagem 13" descr="Código QR&#10;&#10;O conteúdo gerado por IA pode estar incorreto.">
            <a:extLst>
              <a:ext uri="{FF2B5EF4-FFF2-40B4-BE49-F238E27FC236}">
                <a16:creationId xmlns:a16="http://schemas.microsoft.com/office/drawing/2014/main" id="{42B8B352-F6C6-1DC8-1C11-07B8BD530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293" y="4793173"/>
            <a:ext cx="1251725" cy="128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F68587-F68C-7F03-B0C3-40D961DF1E16}"/>
              </a:ext>
            </a:extLst>
          </p:cNvPr>
          <p:cNvSpPr txBox="1"/>
          <p:nvPr/>
        </p:nvSpPr>
        <p:spPr>
          <a:xfrm>
            <a:off x="5618368" y="6178141"/>
            <a:ext cx="823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latin typeface="Montserrat" panose="00000500000000000000" pitchFamily="50" charset="0"/>
              </a:rPr>
              <a:t>Painel</a:t>
            </a:r>
            <a:endParaRPr lang="pt-BR"/>
          </a:p>
        </p:txBody>
      </p:sp>
      <p:pic>
        <p:nvPicPr>
          <p:cNvPr id="16" name="Imagem 15" descr="Código QR&#10;&#10;O conteúdo gerado por IA pode estar incorreto.">
            <a:extLst>
              <a:ext uri="{FF2B5EF4-FFF2-40B4-BE49-F238E27FC236}">
                <a16:creationId xmlns:a16="http://schemas.microsoft.com/office/drawing/2014/main" id="{AE2BAE88-0959-4B34-8B7C-6E8F1A7C0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4174" y="4802666"/>
            <a:ext cx="1261715" cy="128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Pesquisa Nacional de Saúde">
            <a:extLst>
              <a:ext uri="{FF2B5EF4-FFF2-40B4-BE49-F238E27FC236}">
                <a16:creationId xmlns:a16="http://schemas.microsoft.com/office/drawing/2014/main" id="{B6E51713-0E0C-70A0-E3D0-58DD75B56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262" y="328054"/>
            <a:ext cx="1600804" cy="6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">
            <a:extLst>
              <a:ext uri="{FF2B5EF4-FFF2-40B4-BE49-F238E27FC236}">
                <a16:creationId xmlns:a16="http://schemas.microsoft.com/office/drawing/2014/main" id="{C469D640-806E-664C-2A9F-A9BCB7CEDCFB}"/>
              </a:ext>
            </a:extLst>
          </p:cNvPr>
          <p:cNvSpPr txBox="1"/>
          <p:nvPr/>
        </p:nvSpPr>
        <p:spPr>
          <a:xfrm>
            <a:off x="756986" y="2768647"/>
            <a:ext cx="7482962" cy="715089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solidFill>
                  <a:schemeClr val="tx1"/>
                </a:solidFill>
                <a:latin typeface="Montserrat"/>
              </a:rPr>
              <a:t>Edições em 2013 e 2019</a:t>
            </a:r>
          </a:p>
          <a:p>
            <a:pPr algn="just"/>
            <a:r>
              <a:rPr lang="pt-BR" b="1">
                <a:solidFill>
                  <a:schemeClr val="accent1">
                    <a:lumMod val="49000"/>
                  </a:schemeClr>
                </a:solidFill>
                <a:latin typeface="Montserrat"/>
              </a:rPr>
              <a:t>3ª edição em andamento - piloto em novembro de 2025 </a:t>
            </a:r>
            <a:endParaRPr lang="pt-BR">
              <a:solidFill>
                <a:schemeClr val="accent1">
                  <a:lumMod val="49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8658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C2D2765-4575-0390-C9F4-F79684C14CBB}"/>
              </a:ext>
            </a:extLst>
          </p:cNvPr>
          <p:cNvSpPr/>
          <p:nvPr/>
        </p:nvSpPr>
        <p:spPr>
          <a:xfrm>
            <a:off x="1286412" y="311216"/>
            <a:ext cx="6642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pt-BR" sz="2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TRÊS PRINCIPAIS EIXOS DA PNS</a:t>
            </a:r>
          </a:p>
        </p:txBody>
      </p:sp>
      <p:graphicFrame>
        <p:nvGraphicFramePr>
          <p:cNvPr id="11" name="Diagrama 10"/>
          <p:cNvGraphicFramePr/>
          <p:nvPr/>
        </p:nvGraphicFramePr>
        <p:xfrm>
          <a:off x="5335159" y="1181035"/>
          <a:ext cx="6378669" cy="478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191402" y="1596207"/>
            <a:ext cx="5291333" cy="4760278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t-BR" sz="2400" b="1">
                <a:latin typeface="Montserrat"/>
              </a:rPr>
              <a:t>Delineamento da PNS:</a:t>
            </a:r>
            <a:endParaRPr lang="pt-BR" sz="2400">
              <a:latin typeface="Montserrat"/>
            </a:endParaRPr>
          </a:p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>
                <a:latin typeface="Montserrat"/>
              </a:rPr>
              <a:t>A população pesquisada corresponde aos moradores de domicílios particulares permanentes do Brasil</a:t>
            </a:r>
          </a:p>
          <a:p>
            <a:pPr marL="380990" indent="-380990" algn="just">
              <a:buFont typeface="Arial" panose="020B0604020202020204" pitchFamily="34" charset="0"/>
              <a:buChar char="•"/>
            </a:pPr>
            <a:r>
              <a:rPr lang="pt-BR" sz="2400">
                <a:latin typeface="Montserrat"/>
              </a:rPr>
              <a:t>A PNS é parte do Sistema Integrado de Pesquisas Domiciliares (SIPD) do IBGE e utiliza a mesma infraestrutura amostral das demais pesquisas domiciliares do IBGE.</a:t>
            </a:r>
            <a:endParaRPr lang="pt-BR" sz="2400" b="1">
              <a:latin typeface="Montserrat"/>
            </a:endParaRPr>
          </a:p>
          <a:p>
            <a:endParaRPr lang="pt-BR" sz="2400">
              <a:latin typeface="Montserrat"/>
            </a:endParaRPr>
          </a:p>
        </p:txBody>
      </p:sp>
      <p:graphicFrame>
        <p:nvGraphicFramePr>
          <p:cNvPr id="13" name="Diagrama 12"/>
          <p:cNvGraphicFramePr/>
          <p:nvPr/>
        </p:nvGraphicFramePr>
        <p:xfrm>
          <a:off x="-477572" y="1019338"/>
          <a:ext cx="7054987" cy="482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9906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005656777"/>
              </p:ext>
            </p:extLst>
          </p:nvPr>
        </p:nvGraphicFramePr>
        <p:xfrm>
          <a:off x="348924" y="1182204"/>
          <a:ext cx="11571832" cy="456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6C2D2765-4575-0390-C9F4-F79684C14CBB}"/>
              </a:ext>
            </a:extLst>
          </p:cNvPr>
          <p:cNvSpPr/>
          <p:nvPr/>
        </p:nvSpPr>
        <p:spPr>
          <a:xfrm>
            <a:off x="883741" y="395272"/>
            <a:ext cx="6642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pt-BR" sz="2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Métodos:</a:t>
            </a:r>
          </a:p>
        </p:txBody>
      </p:sp>
    </p:spTree>
    <p:extLst>
      <p:ext uri="{BB962C8B-B14F-4D97-AF65-F5344CB8AC3E}">
        <p14:creationId xmlns:p14="http://schemas.microsoft.com/office/powerpoint/2010/main" val="78886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Espaço Reservado para Texto 1"/>
          <p:cNvSpPr txBox="1">
            <a:spLocks/>
          </p:cNvSpPr>
          <p:nvPr/>
        </p:nvSpPr>
        <p:spPr>
          <a:xfrm>
            <a:off x="1313034" y="2348044"/>
            <a:ext cx="9037356" cy="18674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Resultados </a:t>
            </a:r>
            <a:br>
              <a:rPr lang="pt-BR" sz="4400" b="1" dirty="0">
                <a:latin typeface="Montserrat ExtraBold"/>
                <a:ea typeface="Calibri"/>
                <a:cs typeface="Calibri"/>
              </a:rPr>
            </a:br>
            <a:r>
              <a:rPr lang="pt-BR" sz="4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PNS 2013 - 2019</a:t>
            </a:r>
          </a:p>
        </p:txBody>
      </p:sp>
    </p:spTree>
    <p:extLst>
      <p:ext uri="{BB962C8B-B14F-4D97-AF65-F5344CB8AC3E}">
        <p14:creationId xmlns:p14="http://schemas.microsoft.com/office/powerpoint/2010/main" val="64079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Espaço Reservado para Texto 1"/>
          <p:cNvSpPr txBox="1">
            <a:spLocks/>
          </p:cNvSpPr>
          <p:nvPr/>
        </p:nvSpPr>
        <p:spPr>
          <a:xfrm>
            <a:off x="772598" y="285936"/>
            <a:ext cx="9204860" cy="753773"/>
          </a:xfrm>
          <a:prstGeom prst="rect">
            <a:avLst/>
          </a:prstGeom>
        </p:spPr>
        <p:txBody>
          <a:bodyPr vert="horz" lIns="121920" tIns="60960" rIns="121920" bIns="6096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Diagnóstico médico autorreferido de pelo menos uma doença crônica não transmissível (DCNT), segundo faixa etária no conjunto das capitais e Brasil. PNS 2013-2019</a:t>
            </a:r>
            <a:r>
              <a:rPr lang="pt-BR" sz="1600" b="1">
                <a:solidFill>
                  <a:schemeClr val="accent1">
                    <a:lumMod val="75000"/>
                  </a:schemeClr>
                </a:solidFill>
                <a:latin typeface="Montserrat"/>
              </a:rPr>
              <a:t>.</a:t>
            </a:r>
            <a:endParaRPr lang="pt-BR" sz="16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aixaDeTexto 16">
            <a:extLst>
              <a:ext uri="{FF2B5EF4-FFF2-40B4-BE49-F238E27FC236}">
                <a16:creationId xmlns:a16="http://schemas.microsoft.com/office/drawing/2014/main" id="{DB905006-0A16-0827-72B5-905A1873FFFD}"/>
              </a:ext>
            </a:extLst>
          </p:cNvPr>
          <p:cNvSpPr txBox="1"/>
          <p:nvPr/>
        </p:nvSpPr>
        <p:spPr>
          <a:xfrm>
            <a:off x="369671" y="5932707"/>
            <a:ext cx="79736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latin typeface="Calibri"/>
                <a:ea typeface="Calibri"/>
                <a:cs typeface="Calibri"/>
              </a:rPr>
              <a:t>Segundo dados da PNS (2013 e 2019), em </a:t>
            </a:r>
            <a:r>
              <a:rPr lang="pt-BR" sz="1600" b="1">
                <a:latin typeface="Calibri"/>
                <a:ea typeface="Calibri"/>
                <a:cs typeface="Calibri"/>
              </a:rPr>
              <a:t>2013</a:t>
            </a:r>
            <a:r>
              <a:rPr lang="pt-BR" sz="1600">
                <a:latin typeface="Calibri"/>
                <a:ea typeface="Calibri"/>
                <a:cs typeface="Calibri"/>
              </a:rPr>
              <a:t>, </a:t>
            </a:r>
            <a:r>
              <a:rPr lang="pt-BR" sz="1600" b="1">
                <a:latin typeface="Calibri"/>
                <a:ea typeface="Calibri"/>
                <a:cs typeface="Calibri"/>
              </a:rPr>
              <a:t>45% </a:t>
            </a:r>
            <a:r>
              <a:rPr lang="pt-BR" sz="1600">
                <a:latin typeface="Calibri"/>
                <a:ea typeface="Calibri"/>
                <a:cs typeface="Calibri"/>
              </a:rPr>
              <a:t>da população referiu diagnóstico de </a:t>
            </a:r>
            <a:r>
              <a:rPr lang="pt-BR" sz="1600" b="1">
                <a:latin typeface="Calibri"/>
                <a:ea typeface="Calibri"/>
                <a:cs typeface="Calibri"/>
              </a:rPr>
              <a:t>pelo menos uma DCNT </a:t>
            </a:r>
            <a:r>
              <a:rPr lang="pt-BR" sz="1600">
                <a:latin typeface="Calibri"/>
                <a:ea typeface="Calibri"/>
                <a:cs typeface="Calibri"/>
              </a:rPr>
              <a:t>e esse percentual </a:t>
            </a:r>
            <a:r>
              <a:rPr lang="pt-BR" sz="1600" b="1">
                <a:latin typeface="Calibri"/>
                <a:ea typeface="Calibri"/>
                <a:cs typeface="Calibri"/>
              </a:rPr>
              <a:t>aumentou para 51,4% em 2019</a:t>
            </a:r>
            <a:r>
              <a:rPr lang="pt-BR" sz="1600">
                <a:latin typeface="Calibri"/>
                <a:ea typeface="Calibri"/>
                <a:cs typeface="Calibri"/>
              </a:rPr>
              <a:t>.</a:t>
            </a:r>
            <a:endParaRPr lang="pt-BR" sz="160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t="11620"/>
          <a:stretch/>
        </p:blipFill>
        <p:spPr>
          <a:xfrm>
            <a:off x="369671" y="1222160"/>
            <a:ext cx="10650349" cy="47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2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760500" y="297605"/>
            <a:ext cx="9263485" cy="62524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Percentual de adultos com auto avaliação de saúde ruim ou muito ruim, segundo faixa etária no conjunto das capitais e Brasil. PNS 2013-2019.</a:t>
            </a:r>
          </a:p>
        </p:txBody>
      </p:sp>
      <p:sp>
        <p:nvSpPr>
          <p:cNvPr id="5" name="CaixaDeTexto 16">
            <a:extLst>
              <a:ext uri="{FF2B5EF4-FFF2-40B4-BE49-F238E27FC236}">
                <a16:creationId xmlns:a16="http://schemas.microsoft.com/office/drawing/2014/main" id="{DB905006-0A16-0827-72B5-905A1873FFFD}"/>
              </a:ext>
            </a:extLst>
          </p:cNvPr>
          <p:cNvSpPr txBox="1"/>
          <p:nvPr/>
        </p:nvSpPr>
        <p:spPr>
          <a:xfrm>
            <a:off x="258616" y="5818909"/>
            <a:ext cx="79736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latin typeface="Calibri"/>
                <a:ea typeface="Calibri"/>
                <a:cs typeface="Calibri"/>
              </a:rPr>
              <a:t>Segundo dados da PNS (2013 e 2019), em ambas as edições da PNS, </a:t>
            </a:r>
            <a:r>
              <a:rPr lang="pt-BR" sz="1600" b="1">
                <a:latin typeface="Calibri"/>
                <a:ea typeface="Calibri"/>
                <a:cs typeface="Calibri"/>
              </a:rPr>
              <a:t>5,8% avaliaram sua própria saúde como ruim ou muito ruim</a:t>
            </a:r>
            <a:r>
              <a:rPr lang="pt-BR" sz="1600">
                <a:latin typeface="Calibri"/>
                <a:ea typeface="Calibri"/>
                <a:cs typeface="Calibri"/>
              </a:rPr>
              <a:t>.</a:t>
            </a:r>
            <a:endParaRPr lang="pt-BR" sz="160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4" y="1052369"/>
            <a:ext cx="9520545" cy="46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t="7587"/>
          <a:stretch/>
        </p:blipFill>
        <p:spPr>
          <a:xfrm>
            <a:off x="258617" y="1247457"/>
            <a:ext cx="9866895" cy="4571453"/>
          </a:xfrm>
          <a:prstGeom prst="rect">
            <a:avLst/>
          </a:prstGeom>
        </p:spPr>
      </p:pic>
      <p:sp>
        <p:nvSpPr>
          <p:cNvPr id="5" name="Espaço Reservado para Texto 1"/>
          <p:cNvSpPr txBox="1">
            <a:spLocks/>
          </p:cNvSpPr>
          <p:nvPr/>
        </p:nvSpPr>
        <p:spPr>
          <a:xfrm>
            <a:off x="748508" y="263338"/>
            <a:ext cx="9226763" cy="7354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Percentual de idosos (60 anos e+) com limitação funcional para realizar Atividades de Vida Diária (AVD), segundo faixa etária no conjunto das capitais e Brasil. PNS 2013-2019.</a:t>
            </a:r>
          </a:p>
        </p:txBody>
      </p:sp>
      <p:sp>
        <p:nvSpPr>
          <p:cNvPr id="8" name="CaixaDeTexto 16">
            <a:extLst>
              <a:ext uri="{FF2B5EF4-FFF2-40B4-BE49-F238E27FC236}">
                <a16:creationId xmlns:a16="http://schemas.microsoft.com/office/drawing/2014/main" id="{DB905006-0A16-0827-72B5-905A1873FFFD}"/>
              </a:ext>
            </a:extLst>
          </p:cNvPr>
          <p:cNvSpPr txBox="1"/>
          <p:nvPr/>
        </p:nvSpPr>
        <p:spPr>
          <a:xfrm>
            <a:off x="258616" y="5916881"/>
            <a:ext cx="79736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>
                <a:latin typeface="Calibri"/>
                <a:ea typeface="Calibri"/>
                <a:cs typeface="Calibri"/>
              </a:rPr>
              <a:t>Segundo dados da PNS (2013 e 2019), em </a:t>
            </a:r>
            <a:r>
              <a:rPr lang="pt-BR" sz="1600" b="1">
                <a:latin typeface="Calibri"/>
                <a:ea typeface="Calibri"/>
                <a:cs typeface="Calibri"/>
              </a:rPr>
              <a:t>2013, 7%</a:t>
            </a:r>
            <a:r>
              <a:rPr lang="pt-BR" sz="1600">
                <a:latin typeface="Calibri"/>
                <a:ea typeface="Calibri"/>
                <a:cs typeface="Calibri"/>
              </a:rPr>
              <a:t> da população idosa referiu ter </a:t>
            </a:r>
            <a:r>
              <a:rPr lang="pt-BR" sz="1600" b="1">
                <a:latin typeface="Calibri"/>
                <a:ea typeface="Calibri"/>
                <a:cs typeface="Calibri"/>
              </a:rPr>
              <a:t>limitação funcional para AVD </a:t>
            </a:r>
            <a:r>
              <a:rPr lang="pt-BR" sz="1600">
                <a:latin typeface="Calibri"/>
                <a:ea typeface="Calibri"/>
                <a:cs typeface="Calibri"/>
              </a:rPr>
              <a:t>e esse percentual</a:t>
            </a:r>
            <a:r>
              <a:rPr lang="pt-BR" sz="1600" b="1">
                <a:latin typeface="Calibri"/>
                <a:ea typeface="Calibri"/>
                <a:cs typeface="Calibri"/>
              </a:rPr>
              <a:t> aumentou para 9,5% em 2019</a:t>
            </a:r>
            <a:r>
              <a:rPr lang="pt-BR" sz="1600">
                <a:latin typeface="Calibri"/>
                <a:ea typeface="Calibri"/>
                <a:cs typeface="Calibri"/>
              </a:rPr>
              <a:t>.</a:t>
            </a:r>
            <a:endParaRPr lang="pt-BR" sz="160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126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739D2-8EC1-1376-5F3F-2B54584AF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9">
            <a:extLst>
              <a:ext uri="{FF2B5EF4-FFF2-40B4-BE49-F238E27FC236}">
                <a16:creationId xmlns:a16="http://schemas.microsoft.com/office/drawing/2014/main" id="{752A2407-642D-1542-E0AB-A2779E7B0EA9}"/>
              </a:ext>
            </a:extLst>
          </p:cNvPr>
          <p:cNvSpPr>
            <a:spLocks noGrp="1"/>
          </p:cNvSpPr>
          <p:nvPr/>
        </p:nvSpPr>
        <p:spPr>
          <a:xfrm>
            <a:off x="1942269" y="278366"/>
            <a:ext cx="6798814" cy="4387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b="1" kern="120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Estrutura organizacional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23C09A8-AC7B-65EE-475E-88E817CD5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874444"/>
              </p:ext>
            </p:extLst>
          </p:nvPr>
        </p:nvGraphicFramePr>
        <p:xfrm>
          <a:off x="1712480" y="793065"/>
          <a:ext cx="6592868" cy="578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90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1731597" y="2283649"/>
            <a:ext cx="9037356" cy="18674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Vigilância de Fatores de Risco e Proteção para Doenças Crônicas por Inquérito Telefônico - VIGITEL</a:t>
            </a:r>
          </a:p>
        </p:txBody>
      </p:sp>
    </p:spTree>
    <p:extLst>
      <p:ext uri="{BB962C8B-B14F-4D97-AF65-F5344CB8AC3E}">
        <p14:creationId xmlns:p14="http://schemas.microsoft.com/office/powerpoint/2010/main" val="3415812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ângulo Arredondado 11">
            <a:extLst>
              <a:ext uri="{FF2B5EF4-FFF2-40B4-BE49-F238E27FC236}">
                <a16:creationId xmlns:a16="http://schemas.microsoft.com/office/drawing/2014/main" id="{EE05F874-35EC-58E0-A021-917F00B3BCAA}"/>
              </a:ext>
            </a:extLst>
          </p:cNvPr>
          <p:cNvSpPr/>
          <p:nvPr/>
        </p:nvSpPr>
        <p:spPr>
          <a:xfrm>
            <a:off x="840963" y="1516090"/>
            <a:ext cx="4985016" cy="64698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>
                <a:solidFill>
                  <a:srgbClr val="000000"/>
                </a:solidFill>
                <a:latin typeface="Montserrat"/>
              </a:rPr>
              <a:t>Implantado em </a:t>
            </a:r>
            <a:r>
              <a:rPr lang="pt-BR" sz="1600" b="1">
                <a:solidFill>
                  <a:srgbClr val="000000"/>
                </a:solidFill>
                <a:latin typeface="Montserrat"/>
              </a:rPr>
              <a:t>2006</a:t>
            </a:r>
            <a:r>
              <a:rPr lang="pt-BR" sz="1600">
                <a:solidFill>
                  <a:srgbClr val="000000"/>
                </a:solidFill>
                <a:latin typeface="Montserrat"/>
              </a:rPr>
              <a:t> em todas as capitais dos 26 estados brasileiros e no Distrito Federal</a:t>
            </a:r>
            <a:endParaRPr lang="pt-BR" sz="1600">
              <a:latin typeface="Montserrat" panose="00000500000000000000" pitchFamily="50" charset="0"/>
            </a:endParaRPr>
          </a:p>
        </p:txBody>
      </p:sp>
      <p:sp>
        <p:nvSpPr>
          <p:cNvPr id="5" name="Retângulo Arredondado 14">
            <a:extLst>
              <a:ext uri="{FF2B5EF4-FFF2-40B4-BE49-F238E27FC236}">
                <a16:creationId xmlns:a16="http://schemas.microsoft.com/office/drawing/2014/main" id="{4E84B944-9E7B-2E69-430D-1D5F114FF65D}"/>
              </a:ext>
            </a:extLst>
          </p:cNvPr>
          <p:cNvSpPr/>
          <p:nvPr/>
        </p:nvSpPr>
        <p:spPr>
          <a:xfrm>
            <a:off x="6251848" y="1516090"/>
            <a:ext cx="5035758" cy="646986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600">
                <a:solidFill>
                  <a:srgbClr val="000000"/>
                </a:solidFill>
                <a:latin typeface="Montserrat"/>
              </a:rPr>
              <a:t>Ao longo das </a:t>
            </a:r>
            <a:r>
              <a:rPr lang="pt-BR" sz="1600" b="1">
                <a:solidFill>
                  <a:schemeClr val="tx1"/>
                </a:solidFill>
                <a:latin typeface="Montserrat"/>
              </a:rPr>
              <a:t>18 edições</a:t>
            </a:r>
            <a:r>
              <a:rPr lang="pt-BR" sz="1600">
                <a:solidFill>
                  <a:schemeClr val="tx1"/>
                </a:solidFill>
                <a:latin typeface="Montserrat"/>
              </a:rPr>
              <a:t>,</a:t>
            </a:r>
            <a:r>
              <a:rPr lang="pt-BR" sz="1600" b="1">
                <a:solidFill>
                  <a:schemeClr val="tx1"/>
                </a:solidFill>
                <a:latin typeface="Montserrat"/>
              </a:rPr>
              <a:t> </a:t>
            </a:r>
            <a:r>
              <a:rPr lang="pt-BR" sz="1600">
                <a:solidFill>
                  <a:srgbClr val="000000"/>
                </a:solidFill>
                <a:latin typeface="Montserrat"/>
              </a:rPr>
              <a:t>foram entrevistados mais de </a:t>
            </a:r>
            <a:r>
              <a:rPr lang="pt-BR" sz="1600" b="1">
                <a:solidFill>
                  <a:srgbClr val="000000"/>
                </a:solidFill>
                <a:latin typeface="Montserrat"/>
              </a:rPr>
              <a:t>820 mil adultos </a:t>
            </a:r>
            <a:r>
              <a:rPr lang="pt-BR" sz="1600">
                <a:solidFill>
                  <a:srgbClr val="000000"/>
                </a:solidFill>
                <a:latin typeface="Montserrat"/>
              </a:rPr>
              <a:t>brasileiros</a:t>
            </a:r>
            <a:endParaRPr lang="pt-BR" sz="1600">
              <a:latin typeface="Montserrat"/>
            </a:endParaRPr>
          </a:p>
        </p:txBody>
      </p:sp>
      <p:sp>
        <p:nvSpPr>
          <p:cNvPr id="8" name="Retângulo Arredondado 16">
            <a:extLst>
              <a:ext uri="{FF2B5EF4-FFF2-40B4-BE49-F238E27FC236}">
                <a16:creationId xmlns:a16="http://schemas.microsoft.com/office/drawing/2014/main" id="{03AE082A-E91D-9682-D849-7BF302C279A2}"/>
              </a:ext>
            </a:extLst>
          </p:cNvPr>
          <p:cNvSpPr/>
          <p:nvPr/>
        </p:nvSpPr>
        <p:spPr>
          <a:xfrm>
            <a:off x="2768600" y="2708801"/>
            <a:ext cx="6631112" cy="689550"/>
          </a:xfrm>
          <a:prstGeom prst="roundRect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pt-BR">
                <a:latin typeface="Montserrat"/>
              </a:rPr>
              <a:t>Monitorar anualmente a frequência e a distribuição dos principais fatores de risco e proteção das DCNT</a:t>
            </a:r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E126363-8395-EEE3-14DD-F0CAE4776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221" y="4207602"/>
            <a:ext cx="1166232" cy="124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B837EEF-4537-E70B-8246-CF458C5199BD}"/>
              </a:ext>
            </a:extLst>
          </p:cNvPr>
          <p:cNvSpPr txBox="1"/>
          <p:nvPr/>
        </p:nvSpPr>
        <p:spPr>
          <a:xfrm>
            <a:off x="10434777" y="5479952"/>
            <a:ext cx="1088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Montserrat" panose="00000500000000000000" pitchFamily="50" charset="0"/>
              </a:rPr>
              <a:t>Relatórios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EEF8F1-F2BE-7BA5-64E2-609D067E732A}"/>
              </a:ext>
            </a:extLst>
          </p:cNvPr>
          <p:cNvSpPr txBox="1"/>
          <p:nvPr/>
        </p:nvSpPr>
        <p:spPr>
          <a:xfrm>
            <a:off x="9081482" y="5476070"/>
            <a:ext cx="10885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latin typeface="Montserrat" panose="00000500000000000000" pitchFamily="50" charset="0"/>
              </a:rPr>
              <a:t>Site</a:t>
            </a:r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6E32C86-E861-EF53-0A1A-5F11BCA7F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422" y="4226016"/>
            <a:ext cx="1234353" cy="124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AutoShape 6">
            <a:extLst>
              <a:ext uri="{FF2B5EF4-FFF2-40B4-BE49-F238E27FC236}">
                <a16:creationId xmlns:a16="http://schemas.microsoft.com/office/drawing/2014/main" id="{2E894394-D2AB-8419-8199-C13B95F3AFDE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2800" b="1" dirty="0" err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Vigitel</a:t>
            </a:r>
            <a:r>
              <a:rPr lang="pt-BR" sz="28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: Histórico</a:t>
            </a:r>
            <a:endParaRPr lang="pt-BR" sz="2800" b="1" dirty="0" err="1">
              <a:solidFill>
                <a:srgbClr val="002060"/>
              </a:solidFill>
              <a:latin typeface="Montserrat ExtraBold"/>
              <a:ea typeface="Calibri"/>
              <a:cs typeface="Calibri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3193CF9-6070-8F8F-0A80-E575D63472AD}"/>
              </a:ext>
            </a:extLst>
          </p:cNvPr>
          <p:cNvGrpSpPr/>
          <p:nvPr/>
        </p:nvGrpSpPr>
        <p:grpSpPr>
          <a:xfrm>
            <a:off x="1584701" y="3726999"/>
            <a:ext cx="6360059" cy="2187272"/>
            <a:chOff x="3157161" y="4032801"/>
            <a:chExt cx="4941893" cy="1732189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BBA7A47E-2798-2347-29BC-A09EF591A1ED}"/>
                </a:ext>
              </a:extLst>
            </p:cNvPr>
            <p:cNvGrpSpPr/>
            <p:nvPr/>
          </p:nvGrpSpPr>
          <p:grpSpPr>
            <a:xfrm>
              <a:off x="3220152" y="4032801"/>
              <a:ext cx="4817301" cy="818435"/>
              <a:chOff x="3383051" y="4164099"/>
              <a:chExt cx="4817301" cy="818435"/>
            </a:xfrm>
          </p:grpSpPr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6240B1BF-2FEA-2AE2-9EA2-270F4278F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98298" y="4176007"/>
                <a:ext cx="546888" cy="801800"/>
              </a:xfrm>
              <a:prstGeom prst="rect">
                <a:avLst/>
              </a:prstGeom>
            </p:spPr>
          </p:pic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889AEC63-FFDD-7DA8-04B2-CFF82BCB6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0167" y="4176007"/>
                <a:ext cx="556423" cy="806527"/>
              </a:xfrm>
              <a:prstGeom prst="rect">
                <a:avLst/>
              </a:prstGeom>
            </p:spPr>
          </p:pic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620D0423-F308-CCDA-BC5C-D02D87DFD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051" y="4171019"/>
                <a:ext cx="561861" cy="806527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4F5B8CC1-18EA-C081-5EA6-E7E43EE85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1284" y="4167745"/>
                <a:ext cx="566323" cy="806527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64CA23C1-E37D-C4B0-5A00-22A36C258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6379" y="4167745"/>
                <a:ext cx="587205" cy="806527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6A6F75A4-7E9F-9EE1-96D4-68866EEB4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3339" y="4167745"/>
                <a:ext cx="593852" cy="806527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28B9501D-1094-5264-681B-2CDCDA937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0375" y="4164099"/>
                <a:ext cx="593443" cy="806527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346115EA-87F6-AF20-B4F8-6DA68058F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3051" y="4164099"/>
                <a:ext cx="593486" cy="806527"/>
              </a:xfrm>
              <a:prstGeom prst="rect">
                <a:avLst/>
              </a:prstGeom>
            </p:spPr>
          </p:pic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0EBFCFB2-9AEB-EB23-911E-30DFAD9E2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31394" y="4164509"/>
                <a:ext cx="568958" cy="815967"/>
              </a:xfrm>
              <a:prstGeom prst="rect">
                <a:avLst/>
              </a:prstGeom>
            </p:spPr>
          </p:pic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CC19AAE6-DF6A-9EC6-963F-5BDFA8EA7837}"/>
                </a:ext>
              </a:extLst>
            </p:cNvPr>
            <p:cNvGrpSpPr/>
            <p:nvPr/>
          </p:nvGrpSpPr>
          <p:grpSpPr>
            <a:xfrm>
              <a:off x="3157161" y="4920375"/>
              <a:ext cx="4941893" cy="844615"/>
              <a:chOff x="3369714" y="5051673"/>
              <a:chExt cx="4941893" cy="844615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959AA402-2953-8350-F13C-C297C8007D07}"/>
                  </a:ext>
                </a:extLst>
              </p:cNvPr>
              <p:cNvGrpSpPr/>
              <p:nvPr/>
            </p:nvGrpSpPr>
            <p:grpSpPr>
              <a:xfrm>
                <a:off x="3369714" y="5051673"/>
                <a:ext cx="4368376" cy="838337"/>
                <a:chOff x="3369714" y="5051673"/>
                <a:chExt cx="4368376" cy="838337"/>
              </a:xfrm>
            </p:grpSpPr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F44EE0A9-FCF5-BAA0-611D-E0EC2C3357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67251" y="5055859"/>
                  <a:ext cx="570839" cy="832591"/>
                </a:xfrm>
                <a:prstGeom prst="rect">
                  <a:avLst/>
                </a:prstGeom>
              </p:spPr>
            </p:pic>
            <p:pic>
              <p:nvPicPr>
                <p:cNvPr id="20" name="Imagem 19">
                  <a:extLst>
                    <a:ext uri="{FF2B5EF4-FFF2-40B4-BE49-F238E27FC236}">
                      <a16:creationId xmlns:a16="http://schemas.microsoft.com/office/drawing/2014/main" id="{28894550-9AA6-C2D5-1022-761C5CF27F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35976" y="5058280"/>
                  <a:ext cx="587220" cy="824359"/>
                </a:xfrm>
                <a:prstGeom prst="rect">
                  <a:avLst/>
                </a:prstGeom>
              </p:spPr>
            </p:pic>
            <p:pic>
              <p:nvPicPr>
                <p:cNvPr id="21" name="Google Shape;253;p36">
                  <a:extLst>
                    <a:ext uri="{FF2B5EF4-FFF2-40B4-BE49-F238E27FC236}">
                      <a16:creationId xmlns:a16="http://schemas.microsoft.com/office/drawing/2014/main" id="{44059E85-D0E1-DEF7-083B-2D3F636BD294}"/>
                    </a:ext>
                  </a:extLst>
                </p:cNvPr>
                <p:cNvPicPr preferRelativeResize="0"/>
                <p:nvPr/>
              </p:nvPicPr>
              <p:blipFill>
                <a:blip r:embed="rId16">
                  <a:alphaModFix/>
                </a:blip>
                <a:stretch>
                  <a:fillRect/>
                </a:stretch>
              </p:blipFill>
              <p:spPr>
                <a:xfrm>
                  <a:off x="6145197" y="5056338"/>
                  <a:ext cx="534459" cy="83090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" name="Imagem 21" descr="Interface gráfica do usuário, Aplicativo, Word&#10;&#10;Descrição gerada automaticamente">
                  <a:extLst>
                    <a:ext uri="{FF2B5EF4-FFF2-40B4-BE49-F238E27FC236}">
                      <a16:creationId xmlns:a16="http://schemas.microsoft.com/office/drawing/2014/main" id="{610662F0-C75E-4085-6008-7F252C52C7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/>
                <a:srcRect l="22500" t="21136" r="62030" b="6979"/>
                <a:stretch/>
              </p:blipFill>
              <p:spPr>
                <a:xfrm>
                  <a:off x="5587630" y="5055004"/>
                  <a:ext cx="599892" cy="830908"/>
                </a:xfrm>
                <a:prstGeom prst="rect">
                  <a:avLst/>
                </a:prstGeom>
              </p:spPr>
            </p:pic>
            <p:pic>
              <p:nvPicPr>
                <p:cNvPr id="23" name="Picture 2">
                  <a:extLst>
                    <a:ext uri="{FF2B5EF4-FFF2-40B4-BE49-F238E27FC236}">
                      <a16:creationId xmlns:a16="http://schemas.microsoft.com/office/drawing/2014/main" id="{3DF43689-7ED0-E460-6BF6-D81C782F51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637" y="5053198"/>
                  <a:ext cx="589898" cy="829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Imagem 23">
                  <a:extLst>
                    <a:ext uri="{FF2B5EF4-FFF2-40B4-BE49-F238E27FC236}">
                      <a16:creationId xmlns:a16="http://schemas.microsoft.com/office/drawing/2014/main" id="{478E2103-3E41-C343-6561-4CF2E89A31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8976" y="5056129"/>
                  <a:ext cx="587220" cy="830908"/>
                </a:xfrm>
                <a:prstGeom prst="rect">
                  <a:avLst/>
                </a:prstGeom>
              </p:spPr>
            </p:pic>
            <p:pic>
              <p:nvPicPr>
                <p:cNvPr id="25" name="Imagem 24">
                  <a:extLst>
                    <a:ext uri="{FF2B5EF4-FFF2-40B4-BE49-F238E27FC236}">
                      <a16:creationId xmlns:a16="http://schemas.microsoft.com/office/drawing/2014/main" id="{453E9E18-5831-B72A-8638-774BD3AD1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29182" y="5051732"/>
                  <a:ext cx="576930" cy="838278"/>
                </a:xfrm>
                <a:prstGeom prst="rect">
                  <a:avLst/>
                </a:prstGeom>
              </p:spPr>
            </p:pic>
            <p:pic>
              <p:nvPicPr>
                <p:cNvPr id="26" name="Imagem 25">
                  <a:extLst>
                    <a:ext uri="{FF2B5EF4-FFF2-40B4-BE49-F238E27FC236}">
                      <a16:creationId xmlns:a16="http://schemas.microsoft.com/office/drawing/2014/main" id="{009B611A-7F9A-A6FA-60F5-DE45AD2EE2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9714" y="5051673"/>
                  <a:ext cx="582326" cy="834975"/>
                </a:xfrm>
                <a:prstGeom prst="rect">
                  <a:avLst/>
                </a:prstGeom>
              </p:spPr>
            </p:pic>
          </p:grpSp>
          <p:pic>
            <p:nvPicPr>
              <p:cNvPr id="18" name="Imagem 17" descr="Vigitel Brasil 2006-2024: estimativas sobre frequência e distribuição ...">
                <a:extLst>
                  <a:ext uri="{FF2B5EF4-FFF2-40B4-BE49-F238E27FC236}">
                    <a16:creationId xmlns:a16="http://schemas.microsoft.com/office/drawing/2014/main" id="{EFFA44EF-B673-F5C4-F338-987BBCAA3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22849" y="5058510"/>
                <a:ext cx="588758" cy="837778"/>
              </a:xfrm>
              <a:prstGeom prst="rect">
                <a:avLst/>
              </a:prstGeom>
            </p:spPr>
          </p:pic>
        </p:grp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59DD7120-C320-53C4-D20B-CF92805FE89C}"/>
              </a:ext>
            </a:extLst>
          </p:cNvPr>
          <p:cNvSpPr/>
          <p:nvPr/>
        </p:nvSpPr>
        <p:spPr>
          <a:xfrm>
            <a:off x="2351576" y="6018417"/>
            <a:ext cx="4557474" cy="284693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>
              <a:spcBef>
                <a:spcPts val="750"/>
              </a:spcBef>
            </a:pPr>
            <a:r>
              <a:rPr lang="pt-BR" sz="1400">
                <a:latin typeface="Montserrat"/>
              </a:rPr>
              <a:t>18 relatórios publicados: anuais e tendência </a:t>
            </a:r>
            <a:endParaRPr lang="pt-BR" sz="1400">
              <a:latin typeface="Montserrat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5567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AutoShape 6">
            <a:extLst>
              <a:ext uri="{FF2B5EF4-FFF2-40B4-BE49-F238E27FC236}">
                <a16:creationId xmlns:a16="http://schemas.microsoft.com/office/drawing/2014/main" id="{4346514F-D3ED-3667-D0E0-90FFB7121793}"/>
              </a:ext>
            </a:extLst>
          </p:cNvPr>
          <p:cNvSpPr>
            <a:spLocks/>
          </p:cNvSpPr>
          <p:nvPr/>
        </p:nvSpPr>
        <p:spPr bwMode="auto">
          <a:xfrm>
            <a:off x="879191" y="235432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2800" b="1" dirty="0" err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Vigitel</a:t>
            </a:r>
            <a:r>
              <a:rPr lang="pt-BR" sz="28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: temas e indicadores</a:t>
            </a:r>
            <a:endParaRPr lang="pt-BR" sz="2800" b="1" dirty="0" err="1">
              <a:solidFill>
                <a:srgbClr val="002060"/>
              </a:solidFill>
              <a:latin typeface="Montserrat ExtraBold"/>
              <a:ea typeface="Calibri"/>
              <a:cs typeface="Calibri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C6B524E-545B-7A2A-5B3C-423125FC3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01397"/>
              </p:ext>
            </p:extLst>
          </p:nvPr>
        </p:nvGraphicFramePr>
        <p:xfrm>
          <a:off x="214932" y="1013258"/>
          <a:ext cx="4697835" cy="526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86CE5BD-1E8A-2627-D630-46DDFC561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384162"/>
              </p:ext>
            </p:extLst>
          </p:nvPr>
        </p:nvGraphicFramePr>
        <p:xfrm>
          <a:off x="5335158" y="1255118"/>
          <a:ext cx="6378669" cy="4786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1698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AutoShape 6">
            <a:extLst>
              <a:ext uri="{FF2B5EF4-FFF2-40B4-BE49-F238E27FC236}">
                <a16:creationId xmlns:a16="http://schemas.microsoft.com/office/drawing/2014/main" id="{47FA21A4-3D29-FF8B-BA29-5018A279D4C3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2800" b="1" dirty="0" err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Vigitel</a:t>
            </a:r>
            <a:r>
              <a:rPr lang="pt-BR" sz="28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: temas e indicadores</a:t>
            </a:r>
            <a:endParaRPr lang="pt-BR" sz="2800" b="1" dirty="0">
              <a:solidFill>
                <a:srgbClr val="002060"/>
              </a:solidFill>
              <a:latin typeface="Montserrat ExtraBold"/>
              <a:ea typeface="Calibri"/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C3CFEF2-670F-B04F-482F-3DD78A7DA105}"/>
              </a:ext>
            </a:extLst>
          </p:cNvPr>
          <p:cNvSpPr/>
          <p:nvPr/>
        </p:nvSpPr>
        <p:spPr>
          <a:xfrm>
            <a:off x="466326" y="1236003"/>
            <a:ext cx="10211109" cy="464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/>
              <a:t>Vigitel também investiga temas relevantes para a saúde da população, de forma pontual ou rotativa: </a:t>
            </a:r>
            <a:endParaRPr lang="pt-BR">
              <a:ea typeface="Roboto"/>
              <a:cs typeface="Roboto"/>
            </a:endParaRPr>
          </a:p>
        </p:txBody>
      </p:sp>
      <p:sp>
        <p:nvSpPr>
          <p:cNvPr id="8" name="Retângulo Arredondado 9">
            <a:extLst>
              <a:ext uri="{FF2B5EF4-FFF2-40B4-BE49-F238E27FC236}">
                <a16:creationId xmlns:a16="http://schemas.microsoft.com/office/drawing/2014/main" id="{4C74D8C8-99F7-862C-5177-1EE3BA99BD8E}"/>
              </a:ext>
            </a:extLst>
          </p:cNvPr>
          <p:cNvSpPr/>
          <p:nvPr/>
        </p:nvSpPr>
        <p:spPr>
          <a:xfrm>
            <a:off x="1354184" y="2315866"/>
            <a:ext cx="9496262" cy="35555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700"/>
              </a:spcBef>
              <a:buFont typeface="Arial,Sans-Serif"/>
              <a:buChar char="•"/>
            </a:pPr>
            <a:r>
              <a:rPr lang="pt-BR">
                <a:solidFill>
                  <a:srgbClr val="000000"/>
                </a:solidFill>
              </a:rPr>
              <a:t>Meios de proteção contra raios ultravioletas (2007 a 2010);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Questões relacionadas ao comportamento no trânsito (a partir de 2011);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ea typeface="Roboto"/>
                <a:cs typeface="Roboto"/>
              </a:rPr>
              <a:t>Ações de combate à dengue (2012);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ea typeface="Roboto"/>
                <a:cs typeface="Roboto"/>
              </a:rPr>
              <a:t>Questões sobre a COVID-19 (2021);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ea typeface="Roboto"/>
                <a:cs typeface="Roboto"/>
              </a:rPr>
              <a:t>Sono (a partir de 2024);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ea typeface="Roboto"/>
                <a:cs typeface="Roboto"/>
              </a:rPr>
              <a:t>Apostas online (2024);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ea typeface="Roboto"/>
                <a:cs typeface="Roboto"/>
              </a:rPr>
              <a:t>Consumo de álcool e tabaco (2025);</a:t>
            </a:r>
          </a:p>
          <a:p>
            <a:pPr marL="285750" indent="-285750">
              <a:spcBef>
                <a:spcPts val="700"/>
              </a:spcBef>
              <a:buFont typeface="Arial"/>
              <a:buChar char="•"/>
            </a:pPr>
            <a:r>
              <a:rPr lang="pt-BR">
                <a:ea typeface="Roboto"/>
                <a:cs typeface="Roboto"/>
              </a:rPr>
              <a:t>Atividade física, comportamento sedentário, emergências climáticas, apostas online e saúde da mulher (2026).</a:t>
            </a:r>
          </a:p>
        </p:txBody>
      </p:sp>
    </p:spTree>
    <p:extLst>
      <p:ext uri="{BB962C8B-B14F-4D97-AF65-F5344CB8AC3E}">
        <p14:creationId xmlns:p14="http://schemas.microsoft.com/office/powerpoint/2010/main" val="427078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m 3" descr="Tela de computador com imagem de mulher azul&#10;&#10;O conteúdo gerado por IA pode estar incorreto.">
            <a:extLst>
              <a:ext uri="{FF2B5EF4-FFF2-40B4-BE49-F238E27FC236}">
                <a16:creationId xmlns:a16="http://schemas.microsoft.com/office/drawing/2014/main" id="{4600517A-0EE3-B4C3-FED0-57D97C3A7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38" r="940" b="15152"/>
          <a:stretch>
            <a:fillRect/>
          </a:stretch>
        </p:blipFill>
        <p:spPr>
          <a:xfrm>
            <a:off x="361590" y="1507176"/>
            <a:ext cx="2476420" cy="4219701"/>
          </a:xfrm>
          <a:prstGeom prst="rect">
            <a:avLst/>
          </a:prstGeom>
        </p:spPr>
      </p:pic>
      <p:pic>
        <p:nvPicPr>
          <p:cNvPr id="5" name="Imagem 4" descr="Uma imagem contendo pessoa, mulher, screenshot, segurando&#10;&#10;O conteúdo gerado por IA pode estar incorreto.">
            <a:extLst>
              <a:ext uri="{FF2B5EF4-FFF2-40B4-BE49-F238E27FC236}">
                <a16:creationId xmlns:a16="http://schemas.microsoft.com/office/drawing/2014/main" id="{4374EF4B-5276-1F76-77FC-78C4B8A413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02" t="3896" r="1441" b="-144"/>
          <a:stretch>
            <a:fillRect/>
          </a:stretch>
        </p:blipFill>
        <p:spPr>
          <a:xfrm>
            <a:off x="5693282" y="1499283"/>
            <a:ext cx="2795449" cy="3369660"/>
          </a:xfrm>
          <a:prstGeom prst="rect">
            <a:avLst/>
          </a:prstGeom>
        </p:spPr>
      </p:pic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FD419D81-7486-C3A9-069B-9F629DC56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045" y="2452147"/>
            <a:ext cx="1649184" cy="135526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93F766-E273-FE8F-A222-B6954A976287}"/>
              </a:ext>
            </a:extLst>
          </p:cNvPr>
          <p:cNvSpPr txBox="1"/>
          <p:nvPr/>
        </p:nvSpPr>
        <p:spPr>
          <a:xfrm>
            <a:off x="10081772" y="4354286"/>
            <a:ext cx="2013859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/>
              <a:t>https://www.gov.br/saude/pt-br/canais-de-atendimento/ouvsus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702AAB1-AA9B-52F4-CEA0-BE8511DAE3DC}"/>
              </a:ext>
            </a:extLst>
          </p:cNvPr>
          <p:cNvSpPr txBox="1"/>
          <p:nvPr/>
        </p:nvSpPr>
        <p:spPr>
          <a:xfrm>
            <a:off x="9744315" y="5029201"/>
            <a:ext cx="236220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rgbClr val="1C1E21"/>
                </a:solidFill>
                <a:latin typeface="Roboto"/>
                <a:ea typeface="Roboto"/>
                <a:cs typeface="Roboto"/>
              </a:rPr>
              <a:t>+55 800 275 0620 </a:t>
            </a:r>
            <a:endParaRPr lang="en-US" sz="1200">
              <a:ea typeface="Roboto"/>
            </a:endParaRPr>
          </a:p>
          <a:p>
            <a:pPr algn="ctr"/>
            <a:r>
              <a:rPr lang="en-US" sz="1200">
                <a:solidFill>
                  <a:srgbClr val="1C1E21"/>
                </a:solidFill>
                <a:latin typeface="Roboto"/>
                <a:ea typeface="Roboto"/>
                <a:cs typeface="Roboto"/>
              </a:rPr>
              <a:t>(</a:t>
            </a:r>
            <a:r>
              <a:rPr lang="en-US" sz="1200" err="1">
                <a:solidFill>
                  <a:srgbClr val="1C1E21"/>
                </a:solidFill>
                <a:latin typeface="Roboto"/>
                <a:ea typeface="Roboto"/>
                <a:cs typeface="Roboto"/>
              </a:rPr>
              <a:t>Whatsapp</a:t>
            </a:r>
            <a:r>
              <a:rPr lang="en-US" sz="1200">
                <a:solidFill>
                  <a:srgbClr val="1C1E21"/>
                </a:solidFill>
                <a:latin typeface="Roboto"/>
                <a:ea typeface="Roboto"/>
                <a:cs typeface="Roboto"/>
              </a:rPr>
              <a:t>)</a:t>
            </a:r>
            <a:endParaRPr lang="en-US" sz="120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F3292BA-0FB3-1EB4-5D61-55E6984B8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7734" y="1502231"/>
            <a:ext cx="2543908" cy="422365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9482010-A544-C753-2F94-2B05BD5F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79" t="5033" r="1630" b="11475"/>
          <a:stretch>
            <a:fillRect/>
          </a:stretch>
        </p:blipFill>
        <p:spPr>
          <a:xfrm>
            <a:off x="7089334" y="3377625"/>
            <a:ext cx="2355747" cy="2646113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79F9108E-0E09-6271-F74C-6BCAD4A3E93B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2800" b="1" err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Vigitel</a:t>
            </a:r>
            <a:r>
              <a:rPr lang="pt-BR" sz="2800" b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: coleta 2026</a:t>
            </a:r>
            <a:endParaRPr lang="pt-BR" sz="2800" b="1" err="1">
              <a:solidFill>
                <a:srgbClr val="002060"/>
              </a:solidFill>
              <a:latin typeface="Montserrat ExtraBol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34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86577" y="770038"/>
            <a:ext cx="9529210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400" b="1">
                <a:latin typeface="Calibri"/>
                <a:ea typeface="Calibri"/>
                <a:cs typeface="Calibri"/>
              </a:rPr>
              <a:t>Percentual de indivíduos ≥18 anos que consomem frutas e hortaliças em cinco ou mais dias da semana segundo faixa etária, no conjunto das capitais brasileiras e Distrito Federal. Vigitel, 2008-2024*.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F0CEC7-C291-45FB-B0E8-816C82675F67}"/>
              </a:ext>
            </a:extLst>
          </p:cNvPr>
          <p:cNvSpPr txBox="1"/>
          <p:nvPr/>
        </p:nvSpPr>
        <p:spPr>
          <a:xfrm>
            <a:off x="828874" y="92277"/>
            <a:ext cx="499843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Consumo Alimentar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A44169-288A-76AD-A487-98E651312DE6}"/>
              </a:ext>
            </a:extLst>
          </p:cNvPr>
          <p:cNvSpPr txBox="1"/>
          <p:nvPr/>
        </p:nvSpPr>
        <p:spPr>
          <a:xfrm>
            <a:off x="386577" y="5994740"/>
            <a:ext cx="306848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783">
              <a:defRPr/>
            </a:pPr>
            <a:r>
              <a:rPr lang="pt-BR" sz="900">
                <a:solidFill>
                  <a:prstClr val="black"/>
                </a:solidFill>
                <a:latin typeface="Times New Roman"/>
              </a:rPr>
              <a:t>FONTE: Vigitel, 2006 - 2024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717321"/>
              </p:ext>
            </p:extLst>
          </p:nvPr>
        </p:nvGraphicFramePr>
        <p:xfrm>
          <a:off x="414141" y="1293258"/>
          <a:ext cx="11103312" cy="47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146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14141" y="770038"/>
            <a:ext cx="9291921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tabLst>
                <a:tab pos="459105" algn="l"/>
              </a:tabLst>
            </a:pPr>
            <a:r>
              <a:rPr lang="pt-BR" sz="1400" b="1">
                <a:latin typeface="Calibri"/>
                <a:ea typeface="Calibri"/>
                <a:cs typeface="Calibri"/>
              </a:rPr>
              <a:t>Percentual de indivíduos ≥18 anos inativos segundo faixa etária, no conjunto completo das capitais brasileiras e Distrito Federal, por ano. Vigitel, 2006-2024.</a:t>
            </a:r>
            <a:endParaRPr lang="pt-BR" sz="20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F0CEC7-C291-45FB-B0E8-816C82675F67}"/>
              </a:ext>
            </a:extLst>
          </p:cNvPr>
          <p:cNvSpPr txBox="1"/>
          <p:nvPr/>
        </p:nvSpPr>
        <p:spPr>
          <a:xfrm>
            <a:off x="843210" y="64682"/>
            <a:ext cx="715570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Prática de Atividade Física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4A44169-288A-76AD-A487-98E651312DE6}"/>
              </a:ext>
            </a:extLst>
          </p:cNvPr>
          <p:cNvSpPr txBox="1"/>
          <p:nvPr/>
        </p:nvSpPr>
        <p:spPr>
          <a:xfrm>
            <a:off x="495605" y="5964572"/>
            <a:ext cx="306848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783">
              <a:defRPr/>
            </a:pPr>
            <a:r>
              <a:rPr lang="pt-BR" sz="900">
                <a:solidFill>
                  <a:prstClr val="black"/>
                </a:solidFill>
                <a:latin typeface="Times New Roman"/>
              </a:rPr>
              <a:t>FONTE: Vigitel, 2006 - 2024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498812"/>
              </p:ext>
            </p:extLst>
          </p:nvPr>
        </p:nvGraphicFramePr>
        <p:xfrm>
          <a:off x="495605" y="1293258"/>
          <a:ext cx="11433540" cy="467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310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483899" y="771836"/>
            <a:ext cx="930543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400" b="1">
                <a:latin typeface="Calibri"/>
                <a:ea typeface="Calibri"/>
                <a:cs typeface="Calibri"/>
              </a:rPr>
              <a:t>Percentual de indivíduos ≥18 anos fumantes segundo faixa etária, no conjunto das capitais brasileiras e Distrito Federal. Vigitel, 2006-2024.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F0CEC7-C291-45FB-B0E8-816C82675F67}"/>
              </a:ext>
            </a:extLst>
          </p:cNvPr>
          <p:cNvSpPr txBox="1"/>
          <p:nvPr/>
        </p:nvSpPr>
        <p:spPr>
          <a:xfrm>
            <a:off x="812101" y="105331"/>
            <a:ext cx="776586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Tabagismo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36292"/>
              </p:ext>
            </p:extLst>
          </p:nvPr>
        </p:nvGraphicFramePr>
        <p:xfrm>
          <a:off x="483899" y="1336595"/>
          <a:ext cx="11378134" cy="446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64A44169-288A-76AD-A487-98E651312DE6}"/>
              </a:ext>
            </a:extLst>
          </p:cNvPr>
          <p:cNvSpPr txBox="1"/>
          <p:nvPr/>
        </p:nvSpPr>
        <p:spPr>
          <a:xfrm>
            <a:off x="483899" y="5879871"/>
            <a:ext cx="306848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783">
              <a:defRPr/>
            </a:pPr>
            <a:r>
              <a:rPr lang="pt-BR" sz="900">
                <a:solidFill>
                  <a:prstClr val="black"/>
                </a:solidFill>
                <a:latin typeface="Times New Roman"/>
              </a:rPr>
              <a:t>FONTE: Vigitel, 2006 - 2024</a:t>
            </a:r>
          </a:p>
        </p:txBody>
      </p:sp>
    </p:spTree>
    <p:extLst>
      <p:ext uri="{BB962C8B-B14F-4D97-AF65-F5344CB8AC3E}">
        <p14:creationId xmlns:p14="http://schemas.microsoft.com/office/powerpoint/2010/main" val="3660921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40454" y="740946"/>
            <a:ext cx="9073328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400" b="1">
                <a:latin typeface="Calibri"/>
                <a:ea typeface="Calibri"/>
                <a:cs typeface="Calibri"/>
              </a:rPr>
              <a:t>Percentual de indivíduos ≥18 anos com consumo abusivo de álcool segundo faixa etária, no conjunto completo das capitais brasileiras e Distrito Federal, por ano. Vigitel, 2006-2024.</a:t>
            </a:r>
            <a:endParaRPr lang="pt-BR" sz="1100" b="1">
              <a:latin typeface="Calibri"/>
              <a:ea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F0CEC7-C291-45FB-B0E8-816C82675F67}"/>
              </a:ext>
            </a:extLst>
          </p:cNvPr>
          <p:cNvSpPr txBox="1"/>
          <p:nvPr/>
        </p:nvSpPr>
        <p:spPr>
          <a:xfrm>
            <a:off x="820436" y="67775"/>
            <a:ext cx="776586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8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Consumo de Bebida Alcoólica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87829"/>
              </p:ext>
            </p:extLst>
          </p:nvPr>
        </p:nvGraphicFramePr>
        <p:xfrm>
          <a:off x="540454" y="1370070"/>
          <a:ext cx="11212521" cy="457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A44169-288A-76AD-A487-98E651312DE6}"/>
              </a:ext>
            </a:extLst>
          </p:cNvPr>
          <p:cNvSpPr txBox="1"/>
          <p:nvPr/>
        </p:nvSpPr>
        <p:spPr>
          <a:xfrm>
            <a:off x="495605" y="5964572"/>
            <a:ext cx="306848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783">
              <a:defRPr/>
            </a:pPr>
            <a:r>
              <a:rPr lang="pt-BR" sz="900">
                <a:solidFill>
                  <a:prstClr val="black"/>
                </a:solidFill>
                <a:latin typeface="Times New Roman"/>
              </a:rPr>
              <a:t>FONTE: Vigitel, 2006 - 2024</a:t>
            </a:r>
          </a:p>
        </p:txBody>
      </p:sp>
    </p:spTree>
    <p:extLst>
      <p:ext uri="{BB962C8B-B14F-4D97-AF65-F5344CB8AC3E}">
        <p14:creationId xmlns:p14="http://schemas.microsoft.com/office/powerpoint/2010/main" val="3779130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F0CEC7-C291-45FB-B0E8-816C82675F67}"/>
              </a:ext>
            </a:extLst>
          </p:cNvPr>
          <p:cNvSpPr txBox="1"/>
          <p:nvPr/>
        </p:nvSpPr>
        <p:spPr>
          <a:xfrm>
            <a:off x="839775" y="111851"/>
            <a:ext cx="77658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Obesidade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86577" y="729803"/>
            <a:ext cx="9386598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Percentual de indivíduos ≥18 anos com obesidade (IMC≥30 kg/m</a:t>
            </a:r>
            <a:r>
              <a:rPr lang="pt-BR" sz="1400" b="1" baseline="30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pt-BR" sz="1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segundo características sociodemográficas, no conjunto completo das capitais brasileiras e Distrito Federal, por ano. Vigitel, 2006-2024.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05609"/>
              </p:ext>
            </p:extLst>
          </p:nvPr>
        </p:nvGraphicFramePr>
        <p:xfrm>
          <a:off x="386577" y="1384183"/>
          <a:ext cx="11358010" cy="461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A44169-288A-76AD-A487-98E651312DE6}"/>
              </a:ext>
            </a:extLst>
          </p:cNvPr>
          <p:cNvSpPr txBox="1"/>
          <p:nvPr/>
        </p:nvSpPr>
        <p:spPr>
          <a:xfrm>
            <a:off x="386577" y="6010484"/>
            <a:ext cx="3068480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783">
              <a:defRPr/>
            </a:pPr>
            <a:r>
              <a:rPr lang="pt-BR" sz="900">
                <a:solidFill>
                  <a:prstClr val="black"/>
                </a:solidFill>
                <a:latin typeface="Times New Roman"/>
              </a:rPr>
              <a:t>FONTE: Vigitel, 2006 - 2024</a:t>
            </a:r>
          </a:p>
        </p:txBody>
      </p:sp>
    </p:spTree>
    <p:extLst>
      <p:ext uri="{BB962C8B-B14F-4D97-AF65-F5344CB8AC3E}">
        <p14:creationId xmlns:p14="http://schemas.microsoft.com/office/powerpoint/2010/main" val="737445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7D6C4-0634-488E-60CA-A9B918C9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>
            <a:extLst>
              <a:ext uri="{FF2B5EF4-FFF2-40B4-BE49-F238E27FC236}">
                <a16:creationId xmlns:a16="http://schemas.microsoft.com/office/drawing/2014/main" id="{40B2BC75-8FAD-4A52-5C19-56D3C7712DFF}"/>
              </a:ext>
            </a:extLst>
          </p:cNvPr>
          <p:cNvSpPr>
            <a:spLocks/>
          </p:cNvSpPr>
          <p:nvPr/>
        </p:nvSpPr>
        <p:spPr bwMode="auto">
          <a:xfrm>
            <a:off x="868459" y="450080"/>
            <a:ext cx="9083261" cy="419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pt-BR" sz="32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Atribuições </a:t>
            </a:r>
            <a:r>
              <a:rPr lang="pt-BR" sz="3200" b="1" dirty="0" err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Open Sans" charset="0"/>
              </a:rPr>
              <a:t>Daent</a:t>
            </a:r>
            <a:endParaRPr lang="pt-BR" sz="2400" b="1" dirty="0" err="1">
              <a:solidFill>
                <a:srgbClr val="002060"/>
              </a:solidFill>
              <a:latin typeface="Montserrat ExtraBold"/>
              <a:ea typeface="Calibri"/>
              <a:cs typeface="Calibri"/>
            </a:endParaRPr>
          </a:p>
        </p:txBody>
      </p: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931F5A9B-481B-E8FA-8904-E030E7939290}"/>
              </a:ext>
            </a:extLst>
          </p:cNvPr>
          <p:cNvGrpSpPr/>
          <p:nvPr/>
        </p:nvGrpSpPr>
        <p:grpSpPr>
          <a:xfrm>
            <a:off x="1831274" y="1176712"/>
            <a:ext cx="7935790" cy="4818016"/>
            <a:chOff x="2339742" y="1176713"/>
            <a:chExt cx="7346760" cy="4573605"/>
          </a:xfrm>
        </p:grpSpPr>
        <p:sp>
          <p:nvSpPr>
            <p:cNvPr id="48" name="Google Shape;714;p23">
              <a:extLst>
                <a:ext uri="{FF2B5EF4-FFF2-40B4-BE49-F238E27FC236}">
                  <a16:creationId xmlns:a16="http://schemas.microsoft.com/office/drawing/2014/main" id="{698E0E2B-5C0D-D0FF-4C0E-5A13CD2F62B4}"/>
                </a:ext>
              </a:extLst>
            </p:cNvPr>
            <p:cNvSpPr txBox="1"/>
            <p:nvPr/>
          </p:nvSpPr>
          <p:spPr>
            <a:xfrm>
              <a:off x="4946905" y="5286897"/>
              <a:ext cx="1826987" cy="463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ts val="1100"/>
              </a:pPr>
              <a:r>
                <a:rPr lang="pt-BR" sz="1200" b="1">
                  <a:solidFill>
                    <a:schemeClr val="tx1"/>
                  </a:solidFill>
                  <a:latin typeface="Montserrat"/>
                  <a:sym typeface="Fira Sans Extra Condensed Medium"/>
                </a:rPr>
                <a:t>Apoio a Estados, Municípios e DF</a:t>
              </a:r>
              <a:endParaRPr lang="pt-BR" sz="1200" b="1">
                <a:solidFill>
                  <a:schemeClr val="tx1"/>
                </a:solidFill>
                <a:latin typeface="Montserrat"/>
              </a:endParaRPr>
            </a:p>
          </p:txBody>
        </p:sp>
        <p:sp>
          <p:nvSpPr>
            <p:cNvPr id="41" name="Fluxograma: Conector 40">
              <a:extLst>
                <a:ext uri="{FF2B5EF4-FFF2-40B4-BE49-F238E27FC236}">
                  <a16:creationId xmlns:a16="http://schemas.microsoft.com/office/drawing/2014/main" id="{0DD73AF7-6532-32B8-128B-C163CD60455A}"/>
                </a:ext>
              </a:extLst>
            </p:cNvPr>
            <p:cNvSpPr/>
            <p:nvPr/>
          </p:nvSpPr>
          <p:spPr>
            <a:xfrm>
              <a:off x="4685143" y="2429362"/>
              <a:ext cx="2285627" cy="2427561"/>
            </a:xfrm>
            <a:prstGeom prst="flowChartConnector">
              <a:avLst/>
            </a:prstGeom>
            <a:solidFill>
              <a:srgbClr val="B6E080">
                <a:lumMod val="20000"/>
                <a:lumOff val="80000"/>
              </a:srgbClr>
            </a:solidFill>
            <a:ln w="25400" cap="flat" cmpd="sng" algn="ctr">
              <a:solidFill>
                <a:srgbClr val="B6E08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endParaRPr>
            </a:p>
          </p:txBody>
        </p:sp>
        <p:sp>
          <p:nvSpPr>
            <p:cNvPr id="42" name="Google Shape;714;p23">
              <a:extLst>
                <a:ext uri="{FF2B5EF4-FFF2-40B4-BE49-F238E27FC236}">
                  <a16:creationId xmlns:a16="http://schemas.microsoft.com/office/drawing/2014/main" id="{451D303F-C406-DEFD-DB91-40E48FDA977D}"/>
                </a:ext>
              </a:extLst>
            </p:cNvPr>
            <p:cNvSpPr txBox="1"/>
            <p:nvPr/>
          </p:nvSpPr>
          <p:spPr>
            <a:xfrm>
              <a:off x="7218463" y="1945308"/>
              <a:ext cx="2350808" cy="48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>
                  <a:solidFill>
                    <a:schemeClr val="tx1"/>
                  </a:solidFill>
                  <a:latin typeface="Montserrat"/>
                  <a:sym typeface="Fira Sans Extra Condensed Medium"/>
                </a:rPr>
                <a:t>Subsídios técnicos a programas e ações de saúde para prevenção e redução de danos de DANT</a:t>
              </a:r>
              <a:endParaRPr lang="pt-BR" sz="1200" b="1">
                <a:solidFill>
                  <a:schemeClr val="tx1"/>
                </a:solidFill>
                <a:latin typeface="Montserrat"/>
              </a:endParaRPr>
            </a:p>
          </p:txBody>
        </p:sp>
        <p:sp>
          <p:nvSpPr>
            <p:cNvPr id="43" name="Google Shape;719;p23">
              <a:extLst>
                <a:ext uri="{FF2B5EF4-FFF2-40B4-BE49-F238E27FC236}">
                  <a16:creationId xmlns:a16="http://schemas.microsoft.com/office/drawing/2014/main" id="{CB82498B-1928-CFB1-2372-A1EB190CDF84}"/>
                </a:ext>
              </a:extLst>
            </p:cNvPr>
            <p:cNvSpPr txBox="1"/>
            <p:nvPr/>
          </p:nvSpPr>
          <p:spPr>
            <a:xfrm>
              <a:off x="2339742" y="3111434"/>
              <a:ext cx="1785105" cy="525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" sz="1200" b="1">
                  <a:solidFill>
                    <a:schemeClr val="tx1"/>
                  </a:solidFill>
                  <a:latin typeface="Montserrat"/>
                  <a:sym typeface="Fira Sans Extra Condensed Medium"/>
                </a:rPr>
                <a:t>Avaliação de programas</a:t>
              </a:r>
            </a:p>
            <a:p>
              <a:pPr algn="ctr"/>
              <a:r>
                <a:rPr lang="en" sz="1200" b="1">
                  <a:solidFill>
                    <a:schemeClr val="tx1"/>
                  </a:solidFill>
                  <a:latin typeface="Montserrat"/>
                  <a:sym typeface="Fira Sans Extra Condensed Medium"/>
                </a:rPr>
                <a:t>e intervenções</a:t>
              </a:r>
              <a:endParaRPr lang="pt-BR" sz="1200" b="1">
                <a:solidFill>
                  <a:schemeClr val="tx1"/>
                </a:solidFill>
                <a:latin typeface="Montserrat"/>
              </a:endParaRPr>
            </a:p>
          </p:txBody>
        </p:sp>
        <p:sp>
          <p:nvSpPr>
            <p:cNvPr id="44" name="Google Shape;722;p23">
              <a:extLst>
                <a:ext uri="{FF2B5EF4-FFF2-40B4-BE49-F238E27FC236}">
                  <a16:creationId xmlns:a16="http://schemas.microsoft.com/office/drawing/2014/main" id="{4D9E0F91-EFFF-1510-1CA5-945E25E572EC}"/>
                </a:ext>
              </a:extLst>
            </p:cNvPr>
            <p:cNvSpPr txBox="1"/>
            <p:nvPr/>
          </p:nvSpPr>
          <p:spPr>
            <a:xfrm>
              <a:off x="7143174" y="4274326"/>
              <a:ext cx="2359592" cy="463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ts val="1100"/>
              </a:pPr>
              <a:r>
                <a:rPr lang="pt-BR" sz="1200" b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Gestão de pesquisas</a:t>
              </a:r>
              <a:r>
                <a:rPr lang="en" sz="1200" b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 e inquéritos de fatores de</a:t>
              </a:r>
              <a:endParaRPr lang="en" sz="1200" b="1">
                <a:solidFill>
                  <a:srgbClr val="183EFF"/>
                </a:solidFill>
                <a:latin typeface="Montserrat"/>
                <a:ea typeface="Calibri Light"/>
                <a:cs typeface="Calibri Light"/>
              </a:endParaRPr>
            </a:p>
            <a:p>
              <a:pPr algn="ctr">
                <a:buSzPts val="1100"/>
              </a:pPr>
              <a:r>
                <a:rPr lang="pt-BR" sz="1200" b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r</a:t>
              </a:r>
              <a:r>
                <a:rPr lang="en" sz="1200" b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isco e proteção</a:t>
              </a:r>
              <a:endParaRPr lang="pt-BR" sz="1200" b="1">
                <a:solidFill>
                  <a:srgbClr val="183EFF"/>
                </a:solidFill>
                <a:latin typeface="Montserrat"/>
              </a:endParaRPr>
            </a:p>
          </p:txBody>
        </p:sp>
        <p:sp>
          <p:nvSpPr>
            <p:cNvPr id="45" name="Google Shape;727;p23">
              <a:extLst>
                <a:ext uri="{FF2B5EF4-FFF2-40B4-BE49-F238E27FC236}">
                  <a16:creationId xmlns:a16="http://schemas.microsoft.com/office/drawing/2014/main" id="{D88CC697-E965-7215-7232-4250DB96B9EE}"/>
                </a:ext>
              </a:extLst>
            </p:cNvPr>
            <p:cNvSpPr txBox="1"/>
            <p:nvPr/>
          </p:nvSpPr>
          <p:spPr>
            <a:xfrm>
              <a:off x="3047904" y="1931386"/>
              <a:ext cx="1556925" cy="463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" sz="1200" b="1" err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Monitoramento</a:t>
              </a:r>
              <a:r>
                <a:rPr lang="en" sz="1200" b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 </a:t>
              </a:r>
              <a:r>
                <a:rPr lang="en" sz="1200" b="1" err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epidemiológico</a:t>
              </a:r>
              <a:r>
                <a:rPr lang="en" sz="1200" b="1">
                  <a:solidFill>
                    <a:srgbClr val="183EFF"/>
                  </a:solidFill>
                  <a:latin typeface="Montserrat"/>
                  <a:sym typeface="Fira Sans Extra Condensed Medium"/>
                </a:rPr>
                <a:t> das DANT</a:t>
              </a:r>
              <a:endParaRPr lang="pt-BR" sz="1200" b="1">
                <a:solidFill>
                  <a:srgbClr val="183EFF"/>
                </a:solidFill>
                <a:latin typeface="Montserrat"/>
                <a:ea typeface="Calibri Light"/>
                <a:cs typeface="Calibri Light"/>
              </a:endParaRPr>
            </a:p>
          </p:txBody>
        </p:sp>
        <p:sp>
          <p:nvSpPr>
            <p:cNvPr id="46" name="Google Shape;730;p23">
              <a:extLst>
                <a:ext uri="{FF2B5EF4-FFF2-40B4-BE49-F238E27FC236}">
                  <a16:creationId xmlns:a16="http://schemas.microsoft.com/office/drawing/2014/main" id="{86136321-4268-57BD-B6C1-F562D51C21ED}"/>
                </a:ext>
              </a:extLst>
            </p:cNvPr>
            <p:cNvSpPr txBox="1"/>
            <p:nvPr/>
          </p:nvSpPr>
          <p:spPr>
            <a:xfrm>
              <a:off x="7636634" y="3089158"/>
              <a:ext cx="2049868" cy="577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rgbClr val="00A0A9">
                      <a:lumMod val="75000"/>
                    </a:srgbClr>
                  </a:solidFill>
                  <a:latin typeface="+mn-lt"/>
                  <a:ea typeface="Fira Sans Extra Condensed Medium"/>
                  <a:cs typeface="Fira Sans Extra Condensed Medium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>
                  <a:solidFill>
                    <a:srgbClr val="183EFF"/>
                  </a:solidFill>
                  <a:latin typeface="Montserrat"/>
                  <a:cs typeface="Arial"/>
                  <a:sym typeface="Fira Sans Extra Condensed Medium"/>
                </a:rPr>
                <a:t>Coordenação do Sistema de Vigilância de Fatores de Risco e Proteção para DANT</a:t>
              </a:r>
              <a:endParaRPr lang="pt-BR" sz="1200" b="1">
                <a:solidFill>
                  <a:srgbClr val="183EFF"/>
                </a:solidFill>
                <a:latin typeface="Montserrat"/>
                <a:cs typeface="Arial"/>
              </a:endParaRPr>
            </a:p>
          </p:txBody>
        </p:sp>
        <p:sp>
          <p:nvSpPr>
            <p:cNvPr id="47" name="Google Shape;719;p23">
              <a:extLst>
                <a:ext uri="{FF2B5EF4-FFF2-40B4-BE49-F238E27FC236}">
                  <a16:creationId xmlns:a16="http://schemas.microsoft.com/office/drawing/2014/main" id="{D7C937DE-DDE5-287E-000D-98DE07544D82}"/>
                </a:ext>
              </a:extLst>
            </p:cNvPr>
            <p:cNvSpPr txBox="1"/>
            <p:nvPr/>
          </p:nvSpPr>
          <p:spPr>
            <a:xfrm>
              <a:off x="2830240" y="4401132"/>
              <a:ext cx="1681115" cy="380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SzPts val="1100"/>
              </a:pPr>
              <a:r>
                <a:rPr lang="en" sz="1200" b="1">
                  <a:solidFill>
                    <a:schemeClr val="tx1"/>
                  </a:solidFill>
                  <a:latin typeface="Montserrat"/>
                  <a:sym typeface="Fira Sans Extra Condensed Medium"/>
                </a:rPr>
                <a:t>Gestão da informação e produção de conhecimento</a:t>
              </a:r>
              <a:endParaRPr lang="pt-BR" sz="1200" b="1">
                <a:solidFill>
                  <a:schemeClr val="tx1"/>
                </a:solidFill>
                <a:latin typeface="Montserrat"/>
              </a:endParaRPr>
            </a:p>
          </p:txBody>
        </p:sp>
        <p:sp>
          <p:nvSpPr>
            <p:cNvPr id="49" name="Google Shape;714;p23">
              <a:extLst>
                <a:ext uri="{FF2B5EF4-FFF2-40B4-BE49-F238E27FC236}">
                  <a16:creationId xmlns:a16="http://schemas.microsoft.com/office/drawing/2014/main" id="{9CBBD150-C3E6-3438-889C-CD017E5FADC9}"/>
                </a:ext>
              </a:extLst>
            </p:cNvPr>
            <p:cNvSpPr txBox="1"/>
            <p:nvPr/>
          </p:nvSpPr>
          <p:spPr>
            <a:xfrm>
              <a:off x="4773463" y="1176713"/>
              <a:ext cx="2063735" cy="622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>
                  <a:solidFill>
                    <a:schemeClr val="tx1"/>
                  </a:solidFill>
                  <a:latin typeface="Montserrat"/>
                  <a:sym typeface="Fira Sans Extra Condensed Medium"/>
                </a:rPr>
                <a:t>Gestão dos sistemas de informação em saúde</a:t>
              </a:r>
              <a:endParaRPr lang="pt-BR" sz="1200" b="1">
                <a:solidFill>
                  <a:schemeClr val="tx1"/>
                </a:solidFill>
                <a:latin typeface="Montserrat"/>
              </a:endParaRPr>
            </a:p>
          </p:txBody>
        </p:sp>
        <p:sp>
          <p:nvSpPr>
            <p:cNvPr id="50" name="Google Shape;714;p23">
              <a:extLst>
                <a:ext uri="{FF2B5EF4-FFF2-40B4-BE49-F238E27FC236}">
                  <a16:creationId xmlns:a16="http://schemas.microsoft.com/office/drawing/2014/main" id="{4162252C-7809-3DC7-C763-24BF9C7C9E05}"/>
                </a:ext>
              </a:extLst>
            </p:cNvPr>
            <p:cNvSpPr txBox="1"/>
            <p:nvPr/>
          </p:nvSpPr>
          <p:spPr>
            <a:xfrm>
              <a:off x="4884029" y="3170799"/>
              <a:ext cx="1957064" cy="726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b="1">
                  <a:solidFill>
                    <a:srgbClr val="28645C"/>
                  </a:solidFill>
                  <a:latin typeface="Montserrat"/>
                  <a:sym typeface="Fira Sans Extra Condensed Medium"/>
                </a:rPr>
                <a:t>Escopo de atribuições</a:t>
              </a:r>
            </a:p>
            <a:p>
              <a:pPr algn="ctr"/>
              <a:endParaRPr sz="2000" b="1">
                <a:solidFill>
                  <a:srgbClr val="28645C"/>
                </a:solidFill>
                <a:latin typeface="Montserrat"/>
                <a:sym typeface="Fira Sans Extra Condensed Medium"/>
              </a:endParaRPr>
            </a:p>
          </p:txBody>
        </p: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009EA432-9AD2-3146-CF29-DB1C81D61CAE}"/>
                </a:ext>
              </a:extLst>
            </p:cNvPr>
            <p:cNvGrpSpPr/>
            <p:nvPr/>
          </p:nvGrpSpPr>
          <p:grpSpPr>
            <a:xfrm>
              <a:off x="3920774" y="1800464"/>
              <a:ext cx="3712072" cy="3380239"/>
              <a:chOff x="3920774" y="1800464"/>
              <a:chExt cx="3712072" cy="3380239"/>
            </a:xfrm>
          </p:grpSpPr>
          <p:sp>
            <p:nvSpPr>
              <p:cNvPr id="52" name="Google Shape;725;p23">
                <a:extLst>
                  <a:ext uri="{FF2B5EF4-FFF2-40B4-BE49-F238E27FC236}">
                    <a16:creationId xmlns:a16="http://schemas.microsoft.com/office/drawing/2014/main" id="{8560FF46-6F6C-F1E3-8AC3-852B8018D1D3}"/>
                  </a:ext>
                </a:extLst>
              </p:cNvPr>
              <p:cNvSpPr/>
              <p:nvPr/>
            </p:nvSpPr>
            <p:spPr>
              <a:xfrm>
                <a:off x="5411165" y="4285840"/>
                <a:ext cx="885413" cy="894863"/>
              </a:xfrm>
              <a:prstGeom prst="ellipse">
                <a:avLst/>
              </a:pr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3" name="Google Shape;717;p23">
                <a:extLst>
                  <a:ext uri="{FF2B5EF4-FFF2-40B4-BE49-F238E27FC236}">
                    <a16:creationId xmlns:a16="http://schemas.microsoft.com/office/drawing/2014/main" id="{B8613B74-BE6E-D70B-26E9-BFE009B07A7B}"/>
                  </a:ext>
                </a:extLst>
              </p:cNvPr>
              <p:cNvSpPr/>
              <p:nvPr/>
            </p:nvSpPr>
            <p:spPr>
              <a:xfrm>
                <a:off x="6812573" y="3008922"/>
                <a:ext cx="820273" cy="840511"/>
              </a:xfrm>
              <a:prstGeom prst="ellipse">
                <a:avLst/>
              </a:pr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4" name="Google Shape;716;p23">
                <a:extLst>
                  <a:ext uri="{FF2B5EF4-FFF2-40B4-BE49-F238E27FC236}">
                    <a16:creationId xmlns:a16="http://schemas.microsoft.com/office/drawing/2014/main" id="{1CDB189A-7027-8866-8D76-88B15896A45C}"/>
                  </a:ext>
                </a:extLst>
              </p:cNvPr>
              <p:cNvSpPr/>
              <p:nvPr/>
            </p:nvSpPr>
            <p:spPr>
              <a:xfrm>
                <a:off x="4455886" y="2128688"/>
                <a:ext cx="862458" cy="854252"/>
              </a:xfrm>
              <a:prstGeom prst="ellipse">
                <a:avLst/>
              </a:prstGeom>
              <a:solidFill>
                <a:srgbClr val="A3D798"/>
              </a:solidFill>
              <a:ln>
                <a:solidFill>
                  <a:srgbClr val="A3D798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5" name="Google Shape;724;p23">
                <a:extLst>
                  <a:ext uri="{FF2B5EF4-FFF2-40B4-BE49-F238E27FC236}">
                    <a16:creationId xmlns:a16="http://schemas.microsoft.com/office/drawing/2014/main" id="{BF22118E-64B8-7507-FDF7-44CBE0C3F8F9}"/>
                  </a:ext>
                </a:extLst>
              </p:cNvPr>
              <p:cNvSpPr/>
              <p:nvPr/>
            </p:nvSpPr>
            <p:spPr>
              <a:xfrm>
                <a:off x="4282710" y="3872348"/>
                <a:ext cx="862458" cy="854252"/>
              </a:xfrm>
              <a:prstGeom prst="ellipse">
                <a:avLst/>
              </a:pr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6" name="Google Shape;732;p23">
                <a:extLst>
                  <a:ext uri="{FF2B5EF4-FFF2-40B4-BE49-F238E27FC236}">
                    <a16:creationId xmlns:a16="http://schemas.microsoft.com/office/drawing/2014/main" id="{6556DF6A-E1A9-52AD-28F5-6693DB58D6FC}"/>
                  </a:ext>
                </a:extLst>
              </p:cNvPr>
              <p:cNvSpPr/>
              <p:nvPr/>
            </p:nvSpPr>
            <p:spPr>
              <a:xfrm>
                <a:off x="3920774" y="2944380"/>
                <a:ext cx="862458" cy="854252"/>
              </a:xfrm>
              <a:prstGeom prst="ellipse">
                <a:avLst/>
              </a:pr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7" name="Google Shape;733;p23">
                <a:extLst>
                  <a:ext uri="{FF2B5EF4-FFF2-40B4-BE49-F238E27FC236}">
                    <a16:creationId xmlns:a16="http://schemas.microsoft.com/office/drawing/2014/main" id="{59813FB0-5E8D-257F-05B3-9330FCA43D13}"/>
                  </a:ext>
                </a:extLst>
              </p:cNvPr>
              <p:cNvSpPr/>
              <p:nvPr/>
            </p:nvSpPr>
            <p:spPr>
              <a:xfrm>
                <a:off x="6509037" y="3888424"/>
                <a:ext cx="862458" cy="854252"/>
              </a:xfrm>
              <a:prstGeom prst="ellipse">
                <a:avLst/>
              </a:prstGeom>
              <a:solidFill>
                <a:srgbClr val="A3D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8" name="Google Shape;716;p23">
                <a:extLst>
                  <a:ext uri="{FF2B5EF4-FFF2-40B4-BE49-F238E27FC236}">
                    <a16:creationId xmlns:a16="http://schemas.microsoft.com/office/drawing/2014/main" id="{F8B75762-78AC-E678-65C6-D21BD4DBE42F}"/>
                  </a:ext>
                </a:extLst>
              </p:cNvPr>
              <p:cNvSpPr/>
              <p:nvPr/>
            </p:nvSpPr>
            <p:spPr>
              <a:xfrm>
                <a:off x="6444415" y="2120154"/>
                <a:ext cx="862458" cy="854252"/>
              </a:xfrm>
              <a:prstGeom prst="ellipse">
                <a:avLst/>
              </a:prstGeom>
              <a:solidFill>
                <a:srgbClr val="A3D798"/>
              </a:solidFill>
              <a:ln>
                <a:solidFill>
                  <a:srgbClr val="A3D798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sp>
            <p:nvSpPr>
              <p:cNvPr id="59" name="Google Shape;716;p23">
                <a:extLst>
                  <a:ext uri="{FF2B5EF4-FFF2-40B4-BE49-F238E27FC236}">
                    <a16:creationId xmlns:a16="http://schemas.microsoft.com/office/drawing/2014/main" id="{ADACD4F7-19DB-A889-AB0C-6CA3FADB108F}"/>
                  </a:ext>
                </a:extLst>
              </p:cNvPr>
              <p:cNvSpPr/>
              <p:nvPr/>
            </p:nvSpPr>
            <p:spPr>
              <a:xfrm>
                <a:off x="5424456" y="1800464"/>
                <a:ext cx="862458" cy="854252"/>
              </a:xfrm>
              <a:prstGeom prst="ellipse">
                <a:avLst/>
              </a:prstGeom>
              <a:solidFill>
                <a:srgbClr val="A3D798"/>
              </a:solidFill>
              <a:ln>
                <a:solidFill>
                  <a:srgbClr val="A3D798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Montserrat"/>
                </a:endParaRPr>
              </a:p>
            </p:txBody>
          </p:sp>
          <p:pic>
            <p:nvPicPr>
              <p:cNvPr id="60" name="Imagem 59">
                <a:extLst>
                  <a:ext uri="{FF2B5EF4-FFF2-40B4-BE49-F238E27FC236}">
                    <a16:creationId xmlns:a16="http://schemas.microsoft.com/office/drawing/2014/main" id="{7035A28B-B03F-57D1-D5C8-D0495E26A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8511" y="1915884"/>
                <a:ext cx="554346" cy="557201"/>
              </a:xfrm>
              <a:prstGeom prst="rect">
                <a:avLst/>
              </a:prstGeom>
            </p:spPr>
          </p:pic>
          <p:pic>
            <p:nvPicPr>
              <p:cNvPr id="61" name="Imagem 60">
                <a:extLst>
                  <a:ext uri="{FF2B5EF4-FFF2-40B4-BE49-F238E27FC236}">
                    <a16:creationId xmlns:a16="http://schemas.microsoft.com/office/drawing/2014/main" id="{55F888BA-9DBE-13AA-4140-0CC6CBEF9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7614" y="2232754"/>
                <a:ext cx="541302" cy="537970"/>
              </a:xfrm>
              <a:prstGeom prst="rect">
                <a:avLst/>
              </a:prstGeom>
            </p:spPr>
          </p:pic>
          <p:pic>
            <p:nvPicPr>
              <p:cNvPr id="62" name="Imagem 61">
                <a:extLst>
                  <a:ext uri="{FF2B5EF4-FFF2-40B4-BE49-F238E27FC236}">
                    <a16:creationId xmlns:a16="http://schemas.microsoft.com/office/drawing/2014/main" id="{3AB0D679-6E50-238B-A2F3-20FE71874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3112" y="2205148"/>
                <a:ext cx="605703" cy="605137"/>
              </a:xfrm>
              <a:prstGeom prst="rect">
                <a:avLst/>
              </a:prstGeom>
            </p:spPr>
          </p:pic>
          <p:pic>
            <p:nvPicPr>
              <p:cNvPr id="63" name="Imagem 62">
                <a:extLst>
                  <a:ext uri="{FF2B5EF4-FFF2-40B4-BE49-F238E27FC236}">
                    <a16:creationId xmlns:a16="http://schemas.microsoft.com/office/drawing/2014/main" id="{65905CE2-9A55-2E43-512D-CA1DE7E18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6424" y="3057733"/>
                <a:ext cx="671943" cy="673682"/>
              </a:xfrm>
              <a:prstGeom prst="rect">
                <a:avLst/>
              </a:prstGeom>
            </p:spPr>
          </p:pic>
          <p:pic>
            <p:nvPicPr>
              <p:cNvPr id="64" name="Imagem 63">
                <a:extLst>
                  <a:ext uri="{FF2B5EF4-FFF2-40B4-BE49-F238E27FC236}">
                    <a16:creationId xmlns:a16="http://schemas.microsoft.com/office/drawing/2014/main" id="{59DB52F5-E22D-5EBC-35A9-6D2C6ABFD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59360" y="3972015"/>
                <a:ext cx="611227" cy="609275"/>
              </a:xfrm>
              <a:prstGeom prst="rect">
                <a:avLst/>
              </a:prstGeom>
            </p:spPr>
          </p:pic>
          <p:pic>
            <p:nvPicPr>
              <p:cNvPr id="65" name="Imagem 64">
                <a:extLst>
                  <a:ext uri="{FF2B5EF4-FFF2-40B4-BE49-F238E27FC236}">
                    <a16:creationId xmlns:a16="http://schemas.microsoft.com/office/drawing/2014/main" id="{FB75BCA9-6216-49A8-D765-C44FEBE68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6309" y="3931464"/>
                <a:ext cx="669701" cy="662544"/>
              </a:xfrm>
              <a:prstGeom prst="rect">
                <a:avLst/>
              </a:prstGeom>
            </p:spPr>
          </p:pic>
          <p:pic>
            <p:nvPicPr>
              <p:cNvPr id="66" name="Imagem 65">
                <a:extLst>
                  <a:ext uri="{FF2B5EF4-FFF2-40B4-BE49-F238E27FC236}">
                    <a16:creationId xmlns:a16="http://schemas.microsoft.com/office/drawing/2014/main" id="{ADE0946E-6E01-5DB1-8489-693F8B337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4997" y="2943114"/>
                <a:ext cx="745960" cy="738595"/>
              </a:xfrm>
              <a:prstGeom prst="rect">
                <a:avLst/>
              </a:prstGeom>
            </p:spPr>
          </p:pic>
          <p:pic>
            <p:nvPicPr>
              <p:cNvPr id="67" name="Imagem 66">
                <a:extLst>
                  <a:ext uri="{FF2B5EF4-FFF2-40B4-BE49-F238E27FC236}">
                    <a16:creationId xmlns:a16="http://schemas.microsoft.com/office/drawing/2014/main" id="{83D2337B-3B5B-5189-B048-912F5B3D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5068" y="4401132"/>
                <a:ext cx="587607" cy="5915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46125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E4CE8-C906-4E7F-623D-CB484677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F33C6-6AE7-227B-934C-B23BB54BC712}"/>
              </a:ext>
            </a:extLst>
          </p:cNvPr>
          <p:cNvSpPr>
            <a:spLocks noGrp="1"/>
          </p:cNvSpPr>
          <p:nvPr/>
        </p:nvSpPr>
        <p:spPr>
          <a:xfrm>
            <a:off x="462566" y="299372"/>
            <a:ext cx="10515600" cy="602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spcBef>
                <a:spcPts val="1000"/>
              </a:spcBef>
            </a:pPr>
            <a:r>
              <a:rPr lang="pt-BR" sz="32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Evidências na literatura</a:t>
            </a:r>
          </a:p>
        </p:txBody>
      </p:sp>
      <p:sp>
        <p:nvSpPr>
          <p:cNvPr id="3" name="CaixaDeTexto 8">
            <a:extLst>
              <a:ext uri="{FF2B5EF4-FFF2-40B4-BE49-F238E27FC236}">
                <a16:creationId xmlns:a16="http://schemas.microsoft.com/office/drawing/2014/main" id="{4DC81140-69BF-0F12-A2EA-CEF38781E09E}"/>
              </a:ext>
            </a:extLst>
          </p:cNvPr>
          <p:cNvSpPr txBox="1"/>
          <p:nvPr/>
        </p:nvSpPr>
        <p:spPr>
          <a:xfrm>
            <a:off x="5785194" y="1667549"/>
            <a:ext cx="5009908" cy="138499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/>
              <a:t>A prevalência de tabagismo atual entre adultos brasileiros com 50 anos ou mais é de </a:t>
            </a:r>
            <a:r>
              <a:rPr lang="pt-BR" sz="1400" b="1"/>
              <a:t>17,04 %</a:t>
            </a:r>
            <a:r>
              <a:rPr lang="pt-BR" sz="1400"/>
              <a:t>, associada a fatores como </a:t>
            </a:r>
            <a:r>
              <a:rPr lang="pt-BR" sz="1400" b="1"/>
              <a:t>sexo masculino</a:t>
            </a:r>
            <a:r>
              <a:rPr lang="pt-BR" sz="1400"/>
              <a:t>, </a:t>
            </a:r>
            <a:r>
              <a:rPr lang="pt-BR" sz="1400" b="1"/>
              <a:t>idade até 62 anos</a:t>
            </a:r>
            <a:r>
              <a:rPr lang="pt-BR" sz="1400"/>
              <a:t>, </a:t>
            </a:r>
            <a:r>
              <a:rPr lang="pt-BR" sz="1400" b="1"/>
              <a:t>vivência sem parceiro</a:t>
            </a:r>
            <a:r>
              <a:rPr lang="pt-BR" sz="1400"/>
              <a:t>, </a:t>
            </a:r>
            <a:r>
              <a:rPr lang="pt-BR" sz="1400" b="1"/>
              <a:t>analfabetismo</a:t>
            </a:r>
            <a:r>
              <a:rPr lang="pt-BR" sz="1400"/>
              <a:t>, </a:t>
            </a:r>
            <a:r>
              <a:rPr lang="pt-BR" sz="1400" b="1"/>
              <a:t>doença pulmonar obstrutiva crônica</a:t>
            </a:r>
            <a:r>
              <a:rPr lang="pt-BR" sz="1400"/>
              <a:t>, </a:t>
            </a:r>
            <a:r>
              <a:rPr lang="pt-BR" sz="1400" b="1"/>
              <a:t>depressão</a:t>
            </a:r>
            <a:r>
              <a:rPr lang="pt-BR" sz="1400"/>
              <a:t>, </a:t>
            </a:r>
            <a:r>
              <a:rPr lang="pt-BR" sz="1400" b="1"/>
              <a:t>qualidade do sono ruim ou muito ruim</a:t>
            </a:r>
            <a:r>
              <a:rPr lang="pt-BR" sz="1400"/>
              <a:t>, e </a:t>
            </a:r>
            <a:r>
              <a:rPr lang="pt-BR" sz="1400" b="1"/>
              <a:t>uso de álcool mais de uma vez por mês.</a:t>
            </a:r>
            <a:endParaRPr lang="pt-BR" sz="1400">
              <a:ea typeface="Calibri"/>
              <a:cs typeface="Calibri"/>
            </a:endParaRPr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8C0D496F-52B6-F8CD-117E-00745ED2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64" y="3970297"/>
            <a:ext cx="5004725" cy="195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11">
            <a:extLst>
              <a:ext uri="{FF2B5EF4-FFF2-40B4-BE49-F238E27FC236}">
                <a16:creationId xmlns:a16="http://schemas.microsoft.com/office/drawing/2014/main" id="{FAA6C8DC-3351-7C31-316B-E42C6EF81414}"/>
              </a:ext>
            </a:extLst>
          </p:cNvPr>
          <p:cNvSpPr txBox="1"/>
          <p:nvPr/>
        </p:nvSpPr>
        <p:spPr>
          <a:xfrm>
            <a:off x="5752998" y="3971503"/>
            <a:ext cx="5009908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>
                <a:ea typeface="+mn-lt"/>
                <a:cs typeface="+mn-lt"/>
              </a:rPr>
              <a:t>Entre </a:t>
            </a:r>
            <a:r>
              <a:rPr lang="en-US" sz="1400" err="1">
                <a:ea typeface="+mn-lt"/>
                <a:cs typeface="+mn-lt"/>
              </a:rPr>
              <a:t>os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indivíduos</a:t>
            </a:r>
            <a:r>
              <a:rPr lang="en-US" sz="1400">
                <a:ea typeface="+mn-lt"/>
                <a:cs typeface="+mn-lt"/>
              </a:rPr>
              <a:t> ≥60 </a:t>
            </a:r>
            <a:r>
              <a:rPr lang="en-US" sz="1400" err="1">
                <a:ea typeface="+mn-lt"/>
                <a:cs typeface="+mn-lt"/>
              </a:rPr>
              <a:t>anos</a:t>
            </a:r>
            <a:r>
              <a:rPr lang="en-US" sz="1400">
                <a:ea typeface="+mn-lt"/>
                <a:cs typeface="+mn-lt"/>
              </a:rPr>
              <a:t>, as </a:t>
            </a:r>
            <a:r>
              <a:rPr lang="en-US" sz="1400" err="1">
                <a:ea typeface="+mn-lt"/>
                <a:cs typeface="+mn-lt"/>
              </a:rPr>
              <a:t>prevalências</a:t>
            </a:r>
            <a:r>
              <a:rPr lang="en-US" sz="1400">
                <a:ea typeface="+mn-lt"/>
                <a:cs typeface="+mn-lt"/>
              </a:rPr>
              <a:t> de </a:t>
            </a:r>
            <a:r>
              <a:rPr lang="en-US" sz="1400" err="1">
                <a:ea typeface="+mn-lt"/>
                <a:cs typeface="+mn-lt"/>
              </a:rPr>
              <a:t>consumo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atual</a:t>
            </a:r>
            <a:r>
              <a:rPr lang="en-US" sz="1400">
                <a:ea typeface="+mn-lt"/>
                <a:cs typeface="+mn-lt"/>
              </a:rPr>
              <a:t> de </a:t>
            </a:r>
            <a:r>
              <a:rPr lang="en-US" sz="1400" err="1">
                <a:ea typeface="+mn-lt"/>
                <a:cs typeface="+mn-lt"/>
              </a:rPr>
              <a:t>álcool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consumo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pesado</a:t>
            </a:r>
            <a:r>
              <a:rPr lang="en-US" sz="1400">
                <a:ea typeface="+mn-lt"/>
                <a:cs typeface="+mn-lt"/>
              </a:rPr>
              <a:t> e </a:t>
            </a:r>
            <a:r>
              <a:rPr lang="en-US" sz="1400" err="1">
                <a:ea typeface="+mn-lt"/>
                <a:cs typeface="+mn-lt"/>
              </a:rPr>
              <a:t>consumo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episódico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pesado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foram</a:t>
            </a:r>
            <a:r>
              <a:rPr lang="en-US" sz="1400">
                <a:ea typeface="+mn-lt"/>
                <a:cs typeface="+mn-lt"/>
              </a:rPr>
              <a:t> 23,8%, 3,9% e 6,7%, </a:t>
            </a:r>
            <a:r>
              <a:rPr lang="en-US" sz="1400" err="1">
                <a:ea typeface="+mn-lt"/>
                <a:cs typeface="+mn-lt"/>
              </a:rPr>
              <a:t>respectivamente</a:t>
            </a:r>
            <a:r>
              <a:rPr lang="en-US" sz="1400">
                <a:ea typeface="+mn-lt"/>
                <a:cs typeface="+mn-lt"/>
              </a:rPr>
              <a:t>. </a:t>
            </a:r>
            <a:r>
              <a:rPr lang="en-US" sz="1400" err="1">
                <a:ea typeface="+mn-lt"/>
                <a:cs typeface="+mn-lt"/>
              </a:rPr>
              <a:t>Os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padrões</a:t>
            </a:r>
            <a:r>
              <a:rPr lang="en-US" sz="1400">
                <a:ea typeface="+mn-lt"/>
                <a:cs typeface="+mn-lt"/>
              </a:rPr>
              <a:t> de </a:t>
            </a:r>
            <a:r>
              <a:rPr lang="en-US" sz="1400" err="1">
                <a:ea typeface="+mn-lt"/>
                <a:cs typeface="+mn-lt"/>
              </a:rPr>
              <a:t>consumo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foram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mais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frequentes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em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b="1" err="1">
                <a:ea typeface="+mn-lt"/>
                <a:cs typeface="+mn-lt"/>
              </a:rPr>
              <a:t>homens</a:t>
            </a:r>
            <a:r>
              <a:rPr lang="en-US" sz="1400" b="1">
                <a:ea typeface="+mn-lt"/>
                <a:cs typeface="+mn-lt"/>
              </a:rPr>
              <a:t>, </a:t>
            </a:r>
            <a:r>
              <a:rPr lang="en-US" sz="1400" b="1" err="1">
                <a:ea typeface="+mn-lt"/>
                <a:cs typeface="+mn-lt"/>
              </a:rPr>
              <a:t>pessoas</a:t>
            </a:r>
            <a:r>
              <a:rPr lang="en-US" sz="1400" b="1">
                <a:ea typeface="+mn-lt"/>
                <a:cs typeface="+mn-lt"/>
              </a:rPr>
              <a:t> </a:t>
            </a:r>
            <a:r>
              <a:rPr lang="en-US" sz="1400" b="1" err="1">
                <a:ea typeface="+mn-lt"/>
                <a:cs typeface="+mn-lt"/>
              </a:rPr>
              <a:t>mais</a:t>
            </a:r>
            <a:r>
              <a:rPr lang="en-US" sz="1400" b="1">
                <a:ea typeface="+mn-lt"/>
                <a:cs typeface="+mn-lt"/>
              </a:rPr>
              <a:t> </a:t>
            </a:r>
            <a:r>
              <a:rPr lang="en-US" sz="1400" b="1" err="1">
                <a:ea typeface="+mn-lt"/>
                <a:cs typeface="+mn-lt"/>
              </a:rPr>
              <a:t>jovens</a:t>
            </a:r>
            <a:r>
              <a:rPr lang="en-US" sz="1400" b="1">
                <a:ea typeface="+mn-lt"/>
                <a:cs typeface="+mn-lt"/>
              </a:rPr>
              <a:t> e com </a:t>
            </a:r>
            <a:r>
              <a:rPr lang="en-US" sz="1400" b="1" err="1">
                <a:ea typeface="+mn-lt"/>
                <a:cs typeface="+mn-lt"/>
              </a:rPr>
              <a:t>maior</a:t>
            </a:r>
            <a:r>
              <a:rPr lang="en-US" sz="1400" b="1">
                <a:ea typeface="+mn-lt"/>
                <a:cs typeface="+mn-lt"/>
              </a:rPr>
              <a:t> </a:t>
            </a:r>
            <a:r>
              <a:rPr lang="en-US" sz="1400" b="1" err="1">
                <a:ea typeface="+mn-lt"/>
                <a:cs typeface="+mn-lt"/>
              </a:rPr>
              <a:t>escolaridade</a:t>
            </a:r>
            <a:r>
              <a:rPr lang="en-US" sz="1400" b="1">
                <a:ea typeface="+mn-lt"/>
                <a:cs typeface="+mn-lt"/>
              </a:rPr>
              <a:t>, </a:t>
            </a:r>
            <a:r>
              <a:rPr lang="en-US" sz="1400" b="1" err="1">
                <a:ea typeface="+mn-lt"/>
                <a:cs typeface="+mn-lt"/>
              </a:rPr>
              <a:t>além</a:t>
            </a:r>
            <a:r>
              <a:rPr lang="en-US" sz="1400" b="1">
                <a:ea typeface="+mn-lt"/>
                <a:cs typeface="+mn-lt"/>
              </a:rPr>
              <a:t> de se </a:t>
            </a:r>
            <a:r>
              <a:rPr lang="en-US" sz="1400" b="1" err="1">
                <a:ea typeface="+mn-lt"/>
                <a:cs typeface="+mn-lt"/>
              </a:rPr>
              <a:t>associarem</a:t>
            </a:r>
            <a:r>
              <a:rPr lang="en-US" sz="1400" b="1">
                <a:ea typeface="+mn-lt"/>
                <a:cs typeface="+mn-lt"/>
              </a:rPr>
              <a:t> a </a:t>
            </a:r>
            <a:r>
              <a:rPr lang="en-US" sz="1400" b="1" err="1">
                <a:ea typeface="+mn-lt"/>
                <a:cs typeface="+mn-lt"/>
              </a:rPr>
              <a:t>tabagismo</a:t>
            </a:r>
            <a:r>
              <a:rPr lang="en-US" sz="1400" b="1">
                <a:ea typeface="+mn-lt"/>
                <a:cs typeface="+mn-lt"/>
              </a:rPr>
              <a:t> e </a:t>
            </a:r>
            <a:r>
              <a:rPr lang="en-US" sz="1400" b="1" err="1">
                <a:ea typeface="+mn-lt"/>
                <a:cs typeface="+mn-lt"/>
              </a:rPr>
              <a:t>quedas</a:t>
            </a:r>
            <a:r>
              <a:rPr lang="en-US" sz="1400" b="1">
                <a:ea typeface="+mn-lt"/>
                <a:cs typeface="+mn-lt"/>
              </a:rPr>
              <a:t>.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Já</a:t>
            </a:r>
            <a:r>
              <a:rPr lang="en-US" sz="1400">
                <a:ea typeface="+mn-lt"/>
                <a:cs typeface="+mn-lt"/>
              </a:rPr>
              <a:t> a </a:t>
            </a:r>
            <a:r>
              <a:rPr lang="en-US" sz="1400" err="1">
                <a:ea typeface="+mn-lt"/>
                <a:cs typeface="+mn-lt"/>
              </a:rPr>
              <a:t>presença</a:t>
            </a:r>
            <a:r>
              <a:rPr lang="en-US" sz="1400">
                <a:ea typeface="+mn-lt"/>
                <a:cs typeface="+mn-lt"/>
              </a:rPr>
              <a:t> de </a:t>
            </a:r>
            <a:r>
              <a:rPr lang="en-US" sz="1400" err="1">
                <a:ea typeface="+mn-lt"/>
                <a:cs typeface="+mn-lt"/>
              </a:rPr>
              <a:t>múltiplas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doenças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crônicas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esteve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ligada</a:t>
            </a:r>
            <a:r>
              <a:rPr lang="en-US" sz="1400">
                <a:ea typeface="+mn-lt"/>
                <a:cs typeface="+mn-lt"/>
              </a:rPr>
              <a:t> a </a:t>
            </a:r>
            <a:r>
              <a:rPr lang="en-US" sz="1400" err="1">
                <a:ea typeface="+mn-lt"/>
                <a:cs typeface="+mn-lt"/>
              </a:rPr>
              <a:t>menor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prevalência</a:t>
            </a:r>
            <a:r>
              <a:rPr lang="en-US" sz="1400">
                <a:ea typeface="+mn-lt"/>
                <a:cs typeface="+mn-lt"/>
              </a:rPr>
              <a:t> de </a:t>
            </a:r>
            <a:r>
              <a:rPr lang="en-US" sz="1400" err="1">
                <a:ea typeface="+mn-lt"/>
                <a:cs typeface="+mn-lt"/>
              </a:rPr>
              <a:t>consumo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atual</a:t>
            </a:r>
            <a:r>
              <a:rPr lang="en-US" sz="1400">
                <a:ea typeface="+mn-lt"/>
                <a:cs typeface="+mn-lt"/>
              </a:rPr>
              <a:t> e </a:t>
            </a:r>
            <a:r>
              <a:rPr lang="en-US" sz="1400" err="1">
                <a:ea typeface="+mn-lt"/>
                <a:cs typeface="+mn-lt"/>
              </a:rPr>
              <a:t>episódico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pesado</a:t>
            </a:r>
            <a:r>
              <a:rPr lang="en-US" sz="1400">
                <a:ea typeface="+mn-lt"/>
                <a:cs typeface="+mn-lt"/>
              </a:rPr>
              <a:t>.</a:t>
            </a:r>
            <a:endParaRPr lang="pt-BR" sz="1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6DFDB9-D46E-6D4F-1CAB-6FB3BF35F6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58" t="210" r="208" b="404"/>
          <a:stretch>
            <a:fillRect/>
          </a:stretch>
        </p:blipFill>
        <p:spPr>
          <a:xfrm>
            <a:off x="488134" y="1602403"/>
            <a:ext cx="4923927" cy="149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16">
            <a:extLst>
              <a:ext uri="{FF2B5EF4-FFF2-40B4-BE49-F238E27FC236}">
                <a16:creationId xmlns:a16="http://schemas.microsoft.com/office/drawing/2014/main" id="{A0B48034-B3BB-4381-0F79-7F36AD0DFF83}"/>
              </a:ext>
            </a:extLst>
          </p:cNvPr>
          <p:cNvSpPr txBox="1"/>
          <p:nvPr/>
        </p:nvSpPr>
        <p:spPr>
          <a:xfrm>
            <a:off x="423798" y="6388362"/>
            <a:ext cx="6198295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Machado et al, 2024; </a:t>
            </a:r>
            <a:r>
              <a:rPr lang="en-US" sz="1000">
                <a:solidFill>
                  <a:srgbClr val="212121"/>
                </a:solidFill>
                <a:ea typeface="+mn-lt"/>
                <a:cs typeface="+mn-lt"/>
              </a:rPr>
              <a:t>Paula et al, 2022</a:t>
            </a:r>
            <a:endParaRPr lang="en-US" sz="1000">
              <a:solidFill>
                <a:srgbClr val="21212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866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58D79-DF91-E316-70B5-D2F7094A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CDF54AA-770C-48C7-AF95-EE7F84652A6D}"/>
              </a:ext>
            </a:extLst>
          </p:cNvPr>
          <p:cNvSpPr txBox="1"/>
          <p:nvPr/>
        </p:nvSpPr>
        <p:spPr>
          <a:xfrm>
            <a:off x="1558155" y="371998"/>
            <a:ext cx="805564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" algn="ctr">
              <a:spcBef>
                <a:spcPts val="95"/>
              </a:spcBef>
              <a:buClr>
                <a:srgbClr val="000000"/>
              </a:buClr>
            </a:pPr>
            <a:r>
              <a:rPr lang="pt-BR" sz="32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Desafios no enfrentamento às DCNT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9A104F-3B60-400F-A6EB-17B292337C44}"/>
              </a:ext>
            </a:extLst>
          </p:cNvPr>
          <p:cNvSpPr txBox="1"/>
          <p:nvPr/>
        </p:nvSpPr>
        <p:spPr>
          <a:xfrm>
            <a:off x="1856452" y="2025135"/>
            <a:ext cx="3133651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b="1" kern="1200">
                <a:solidFill>
                  <a:srgbClr val="404040"/>
                </a:solidFill>
              </a:rPr>
              <a:t>Envelhecimento da população brasileira</a:t>
            </a:r>
          </a:p>
          <a:p>
            <a:r>
              <a:rPr lang="pt-BR" sz="1400" b="0" kern="1200">
                <a:solidFill>
                  <a:srgbClr val="404040"/>
                </a:solidFill>
              </a:rPr>
              <a:t>De acordo com a PNS 2019, em 6 anos o percentual de idosos (60 anos ou mais) aumentou de </a:t>
            </a:r>
            <a:r>
              <a:rPr lang="pt-BR" sz="1400" b="1" kern="1200">
                <a:solidFill>
                  <a:srgbClr val="404040"/>
                </a:solidFill>
              </a:rPr>
              <a:t>13,2%</a:t>
            </a:r>
            <a:r>
              <a:rPr lang="pt-BR" sz="1400" b="0" kern="1200">
                <a:solidFill>
                  <a:srgbClr val="404040"/>
                </a:solidFill>
              </a:rPr>
              <a:t> a </a:t>
            </a:r>
            <a:r>
              <a:rPr lang="pt-BR" sz="1400" b="1" kern="1200">
                <a:solidFill>
                  <a:srgbClr val="404040"/>
                </a:solidFill>
              </a:rPr>
              <a:t>16,4%</a:t>
            </a:r>
            <a:r>
              <a:rPr lang="pt-BR" sz="1400" b="0" kern="1200">
                <a:solidFill>
                  <a:srgbClr val="404040"/>
                </a:solidFill>
              </a:rPr>
              <a:t>. </a:t>
            </a:r>
            <a:endParaRPr lang="pt-BR" b="0" kern="1200">
              <a:solidFill>
                <a:srgbClr val="404040"/>
              </a:solidFill>
            </a:endParaRP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793E18F3-EFCA-4A0C-97F0-F169AF57B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3" y="2112765"/>
            <a:ext cx="1197323" cy="119732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8F82A5B-443F-4405-A777-ABA7C496A3F6}"/>
              </a:ext>
            </a:extLst>
          </p:cNvPr>
          <p:cNvSpPr txBox="1"/>
          <p:nvPr/>
        </p:nvSpPr>
        <p:spPr>
          <a:xfrm>
            <a:off x="2023289" y="4153791"/>
            <a:ext cx="2875816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b="0" kern="1200">
                <a:solidFill>
                  <a:srgbClr val="404040"/>
                </a:solidFill>
              </a:rPr>
              <a:t>Com o envelhecimento da população, há um </a:t>
            </a:r>
            <a:r>
              <a:rPr lang="pt-BR" sz="1400" b="1" kern="1200">
                <a:solidFill>
                  <a:srgbClr val="404040"/>
                </a:solidFill>
              </a:rPr>
              <a:t>aumento na proporção de pessoas com alguma DCNT (</a:t>
            </a:r>
            <a:r>
              <a:rPr lang="pt-BR" sz="1400" b="1">
                <a:solidFill>
                  <a:srgbClr val="404040"/>
                </a:solidFill>
              </a:rPr>
              <a:t>Doença</a:t>
            </a:r>
            <a:r>
              <a:rPr lang="pt-BR" sz="1400" b="1" kern="1200">
                <a:solidFill>
                  <a:srgbClr val="404040"/>
                </a:solidFill>
              </a:rPr>
              <a:t> crônica não transmissível)</a:t>
            </a:r>
            <a:r>
              <a:rPr lang="pt-BR" sz="1400" b="0" kern="1200">
                <a:solidFill>
                  <a:srgbClr val="404040"/>
                </a:solidFill>
              </a:rPr>
              <a:t>.</a:t>
            </a:r>
            <a:endParaRPr lang="pt-BR" sz="14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73FE42-D1D8-44CB-BC1A-4C9AA904516D}"/>
              </a:ext>
            </a:extLst>
          </p:cNvPr>
          <p:cNvSpPr txBox="1"/>
          <p:nvPr/>
        </p:nvSpPr>
        <p:spPr>
          <a:xfrm>
            <a:off x="7257950" y="2053617"/>
            <a:ext cx="4352413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b="1" kern="1200">
                <a:solidFill>
                  <a:srgbClr val="404040"/>
                </a:solidFill>
              </a:rPr>
              <a:t>Desigualdades socioeconômicas e regionais no uso de serviços de saúde.</a:t>
            </a:r>
          </a:p>
          <a:p>
            <a:r>
              <a:rPr lang="pt-BR" sz="1400">
                <a:solidFill>
                  <a:srgbClr val="404040"/>
                </a:solidFill>
              </a:rPr>
              <a:t>Dados da PNS 2019, mostram que quanto</a:t>
            </a:r>
            <a:r>
              <a:rPr lang="pt-BR" sz="1400" b="0" kern="1200">
                <a:solidFill>
                  <a:srgbClr val="404040"/>
                </a:solidFill>
              </a:rPr>
              <a:t> maior o rendimento domiciliar per capta maior percentual de consultas médicas</a:t>
            </a:r>
            <a:r>
              <a:rPr lang="pt-BR" sz="1400">
                <a:solidFill>
                  <a:srgbClr val="404040"/>
                </a:solidFill>
              </a:rPr>
              <a:t>.</a:t>
            </a:r>
            <a:endParaRPr lang="pt-BR" sz="1400" b="0" kern="1200">
              <a:solidFill>
                <a:srgbClr val="404040"/>
              </a:solidFill>
              <a:ea typeface="Calibri"/>
              <a:cs typeface="Calibri"/>
            </a:endParaRPr>
          </a:p>
        </p:txBody>
      </p:sp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582B38E3-1AF4-41EE-B51D-183B5B9BB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3" y="1869689"/>
            <a:ext cx="1469088" cy="1406653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6F892E6-7A24-45EB-A432-E9FFADBBDBBD}"/>
              </a:ext>
            </a:extLst>
          </p:cNvPr>
          <p:cNvGrpSpPr/>
          <p:nvPr/>
        </p:nvGrpSpPr>
        <p:grpSpPr>
          <a:xfrm>
            <a:off x="229969" y="3938348"/>
            <a:ext cx="1626483" cy="1731683"/>
            <a:chOff x="515860" y="3416767"/>
            <a:chExt cx="1626483" cy="1731683"/>
          </a:xfrm>
        </p:grpSpPr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3EA239EA-1998-4653-8B46-8DAA0BCF6B3A}"/>
                </a:ext>
              </a:extLst>
            </p:cNvPr>
            <p:cNvSpPr/>
            <p:nvPr/>
          </p:nvSpPr>
          <p:spPr>
            <a:xfrm>
              <a:off x="515860" y="3524876"/>
              <a:ext cx="1626483" cy="1455575"/>
            </a:xfrm>
            <a:custGeom>
              <a:avLst/>
              <a:gdLst>
                <a:gd name="connsiteX0" fmla="*/ 1307551 w 1854481"/>
                <a:gd name="connsiteY0" fmla="*/ 34623 h 1624141"/>
                <a:gd name="connsiteX1" fmla="*/ 1307551 w 1854481"/>
                <a:gd name="connsiteY1" fmla="*/ 34623 h 1624141"/>
                <a:gd name="connsiteX2" fmla="*/ 1222093 w 1854481"/>
                <a:gd name="connsiteY2" fmla="*/ 440 h 1624141"/>
                <a:gd name="connsiteX3" fmla="*/ 880261 w 1854481"/>
                <a:gd name="connsiteY3" fmla="*/ 128627 h 1624141"/>
                <a:gd name="connsiteX4" fmla="*/ 786257 w 1854481"/>
                <a:gd name="connsiteY4" fmla="*/ 196993 h 1624141"/>
                <a:gd name="connsiteX5" fmla="*/ 709345 w 1854481"/>
                <a:gd name="connsiteY5" fmla="*/ 342272 h 1624141"/>
                <a:gd name="connsiteX6" fmla="*/ 658070 w 1854481"/>
                <a:gd name="connsiteY6" fmla="*/ 436275 h 1624141"/>
                <a:gd name="connsiteX7" fmla="*/ 632433 w 1854481"/>
                <a:gd name="connsiteY7" fmla="*/ 461913 h 1624141"/>
                <a:gd name="connsiteX8" fmla="*/ 529883 w 1854481"/>
                <a:gd name="connsiteY8" fmla="*/ 504642 h 1624141"/>
                <a:gd name="connsiteX9" fmla="*/ 384605 w 1854481"/>
                <a:gd name="connsiteY9" fmla="*/ 564462 h 1624141"/>
                <a:gd name="connsiteX10" fmla="*/ 307693 w 1854481"/>
                <a:gd name="connsiteY10" fmla="*/ 581554 h 1624141"/>
                <a:gd name="connsiteX11" fmla="*/ 179506 w 1854481"/>
                <a:gd name="connsiteY11" fmla="*/ 632829 h 1624141"/>
                <a:gd name="connsiteX12" fmla="*/ 145323 w 1854481"/>
                <a:gd name="connsiteY12" fmla="*/ 641375 h 1624141"/>
                <a:gd name="connsiteX13" fmla="*/ 68410 w 1854481"/>
                <a:gd name="connsiteY13" fmla="*/ 726832 h 1624141"/>
                <a:gd name="connsiteX14" fmla="*/ 42773 w 1854481"/>
                <a:gd name="connsiteY14" fmla="*/ 769561 h 1624141"/>
                <a:gd name="connsiteX15" fmla="*/ 8590 w 1854481"/>
                <a:gd name="connsiteY15" fmla="*/ 863565 h 1624141"/>
                <a:gd name="connsiteX16" fmla="*/ 8590 w 1854481"/>
                <a:gd name="connsiteY16" fmla="*/ 1043027 h 1624141"/>
                <a:gd name="connsiteX17" fmla="*/ 68410 w 1854481"/>
                <a:gd name="connsiteY17" fmla="*/ 1119939 h 1624141"/>
                <a:gd name="connsiteX18" fmla="*/ 102594 w 1854481"/>
                <a:gd name="connsiteY18" fmla="*/ 1188305 h 1624141"/>
                <a:gd name="connsiteX19" fmla="*/ 128231 w 1854481"/>
                <a:gd name="connsiteY19" fmla="*/ 1273763 h 1624141"/>
                <a:gd name="connsiteX20" fmla="*/ 153868 w 1854481"/>
                <a:gd name="connsiteY20" fmla="*/ 1316492 h 1624141"/>
                <a:gd name="connsiteX21" fmla="*/ 162414 w 1854481"/>
                <a:gd name="connsiteY21" fmla="*/ 1342130 h 1624141"/>
                <a:gd name="connsiteX22" fmla="*/ 239326 w 1854481"/>
                <a:gd name="connsiteY22" fmla="*/ 1367767 h 1624141"/>
                <a:gd name="connsiteX23" fmla="*/ 427334 w 1854481"/>
                <a:gd name="connsiteY23" fmla="*/ 1384859 h 1624141"/>
                <a:gd name="connsiteX24" fmla="*/ 487154 w 1854481"/>
                <a:gd name="connsiteY24" fmla="*/ 1393404 h 1624141"/>
                <a:gd name="connsiteX25" fmla="*/ 589704 w 1854481"/>
                <a:gd name="connsiteY25" fmla="*/ 1427588 h 1624141"/>
                <a:gd name="connsiteX26" fmla="*/ 743528 w 1854481"/>
                <a:gd name="connsiteY26" fmla="*/ 1470317 h 1624141"/>
                <a:gd name="connsiteX27" fmla="*/ 846078 w 1854481"/>
                <a:gd name="connsiteY27" fmla="*/ 1530137 h 1624141"/>
                <a:gd name="connsiteX28" fmla="*/ 957173 w 1854481"/>
                <a:gd name="connsiteY28" fmla="*/ 1615595 h 1624141"/>
                <a:gd name="connsiteX29" fmla="*/ 1008448 w 1854481"/>
                <a:gd name="connsiteY29" fmla="*/ 1624141 h 1624141"/>
                <a:gd name="connsiteX30" fmla="*/ 1222093 w 1854481"/>
                <a:gd name="connsiteY30" fmla="*/ 1581412 h 1624141"/>
                <a:gd name="connsiteX31" fmla="*/ 1290459 w 1854481"/>
                <a:gd name="connsiteY31" fmla="*/ 1547229 h 1624141"/>
                <a:gd name="connsiteX32" fmla="*/ 1367371 w 1854481"/>
                <a:gd name="connsiteY32" fmla="*/ 1478862 h 1624141"/>
                <a:gd name="connsiteX33" fmla="*/ 1546833 w 1854481"/>
                <a:gd name="connsiteY33" fmla="*/ 1401950 h 1624141"/>
                <a:gd name="connsiteX34" fmla="*/ 1572470 w 1854481"/>
                <a:gd name="connsiteY34" fmla="*/ 1393404 h 1624141"/>
                <a:gd name="connsiteX35" fmla="*/ 1657928 w 1854481"/>
                <a:gd name="connsiteY35" fmla="*/ 1325038 h 1624141"/>
                <a:gd name="connsiteX36" fmla="*/ 1709203 w 1854481"/>
                <a:gd name="connsiteY36" fmla="*/ 1273763 h 1624141"/>
                <a:gd name="connsiteX37" fmla="*/ 1751932 w 1854481"/>
                <a:gd name="connsiteY37" fmla="*/ 1188305 h 1624141"/>
                <a:gd name="connsiteX38" fmla="*/ 1769024 w 1854481"/>
                <a:gd name="connsiteY38" fmla="*/ 1111393 h 1624141"/>
                <a:gd name="connsiteX39" fmla="*/ 1786115 w 1854481"/>
                <a:gd name="connsiteY39" fmla="*/ 991752 h 1624141"/>
                <a:gd name="connsiteX40" fmla="*/ 1794661 w 1854481"/>
                <a:gd name="connsiteY40" fmla="*/ 949023 h 1624141"/>
                <a:gd name="connsiteX41" fmla="*/ 1811752 w 1854481"/>
                <a:gd name="connsiteY41" fmla="*/ 914840 h 1624141"/>
                <a:gd name="connsiteX42" fmla="*/ 1837390 w 1854481"/>
                <a:gd name="connsiteY42" fmla="*/ 855019 h 1624141"/>
                <a:gd name="connsiteX43" fmla="*/ 1854481 w 1854481"/>
                <a:gd name="connsiteY43" fmla="*/ 778107 h 1624141"/>
                <a:gd name="connsiteX44" fmla="*/ 1845936 w 1854481"/>
                <a:gd name="connsiteY44" fmla="*/ 487550 h 1624141"/>
                <a:gd name="connsiteX45" fmla="*/ 1820298 w 1854481"/>
                <a:gd name="connsiteY45" fmla="*/ 282451 h 1624141"/>
                <a:gd name="connsiteX46" fmla="*/ 1760478 w 1854481"/>
                <a:gd name="connsiteY46" fmla="*/ 205539 h 1624141"/>
                <a:gd name="connsiteX47" fmla="*/ 1640837 w 1854481"/>
                <a:gd name="connsiteY47" fmla="*/ 188447 h 1624141"/>
                <a:gd name="connsiteX48" fmla="*/ 1563924 w 1854481"/>
                <a:gd name="connsiteY48" fmla="*/ 162810 h 1624141"/>
                <a:gd name="connsiteX49" fmla="*/ 1529741 w 1854481"/>
                <a:gd name="connsiteY49" fmla="*/ 145718 h 1624141"/>
                <a:gd name="connsiteX50" fmla="*/ 1350280 w 1854481"/>
                <a:gd name="connsiteY50" fmla="*/ 77352 h 1624141"/>
                <a:gd name="connsiteX51" fmla="*/ 1307551 w 1854481"/>
                <a:gd name="connsiteY51" fmla="*/ 34623 h 162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54481" h="1624141">
                  <a:moveTo>
                    <a:pt x="1307551" y="34623"/>
                  </a:moveTo>
                  <a:lnTo>
                    <a:pt x="1307551" y="34623"/>
                  </a:lnTo>
                  <a:cubicBezTo>
                    <a:pt x="1279065" y="23229"/>
                    <a:pt x="1252757" y="1429"/>
                    <a:pt x="1222093" y="440"/>
                  </a:cubicBezTo>
                  <a:cubicBezTo>
                    <a:pt x="1060632" y="-4769"/>
                    <a:pt x="1007521" y="36075"/>
                    <a:pt x="880261" y="128627"/>
                  </a:cubicBezTo>
                  <a:lnTo>
                    <a:pt x="786257" y="196993"/>
                  </a:lnTo>
                  <a:cubicBezTo>
                    <a:pt x="739379" y="306377"/>
                    <a:pt x="784270" y="209072"/>
                    <a:pt x="709345" y="342272"/>
                  </a:cubicBezTo>
                  <a:cubicBezTo>
                    <a:pt x="690343" y="376053"/>
                    <a:pt x="681316" y="405281"/>
                    <a:pt x="658070" y="436275"/>
                  </a:cubicBezTo>
                  <a:cubicBezTo>
                    <a:pt x="650819" y="445943"/>
                    <a:pt x="643097" y="456226"/>
                    <a:pt x="632433" y="461913"/>
                  </a:cubicBezTo>
                  <a:cubicBezTo>
                    <a:pt x="599758" y="479340"/>
                    <a:pt x="563005" y="488081"/>
                    <a:pt x="529883" y="504642"/>
                  </a:cubicBezTo>
                  <a:cubicBezTo>
                    <a:pt x="461169" y="538999"/>
                    <a:pt x="460420" y="543402"/>
                    <a:pt x="384605" y="564462"/>
                  </a:cubicBezTo>
                  <a:cubicBezTo>
                    <a:pt x="359300" y="571491"/>
                    <a:pt x="332889" y="574144"/>
                    <a:pt x="307693" y="581554"/>
                  </a:cubicBezTo>
                  <a:cubicBezTo>
                    <a:pt x="236042" y="602628"/>
                    <a:pt x="246518" y="608460"/>
                    <a:pt x="179506" y="632829"/>
                  </a:cubicBezTo>
                  <a:cubicBezTo>
                    <a:pt x="168468" y="636843"/>
                    <a:pt x="156717" y="638526"/>
                    <a:pt x="145323" y="641375"/>
                  </a:cubicBezTo>
                  <a:cubicBezTo>
                    <a:pt x="114721" y="671975"/>
                    <a:pt x="97981" y="687404"/>
                    <a:pt x="68410" y="726832"/>
                  </a:cubicBezTo>
                  <a:cubicBezTo>
                    <a:pt x="58444" y="740120"/>
                    <a:pt x="50201" y="754705"/>
                    <a:pt x="42773" y="769561"/>
                  </a:cubicBezTo>
                  <a:cubicBezTo>
                    <a:pt x="30879" y="793350"/>
                    <a:pt x="16569" y="839626"/>
                    <a:pt x="8590" y="863565"/>
                  </a:cubicBezTo>
                  <a:cubicBezTo>
                    <a:pt x="6545" y="890152"/>
                    <a:pt x="-9672" y="1004221"/>
                    <a:pt x="8590" y="1043027"/>
                  </a:cubicBezTo>
                  <a:cubicBezTo>
                    <a:pt x="22419" y="1072414"/>
                    <a:pt x="48470" y="1094302"/>
                    <a:pt x="68410" y="1119939"/>
                  </a:cubicBezTo>
                  <a:cubicBezTo>
                    <a:pt x="84052" y="1140051"/>
                    <a:pt x="93359" y="1164559"/>
                    <a:pt x="102594" y="1188305"/>
                  </a:cubicBezTo>
                  <a:cubicBezTo>
                    <a:pt x="113373" y="1216023"/>
                    <a:pt x="117186" y="1246150"/>
                    <a:pt x="128231" y="1273763"/>
                  </a:cubicBezTo>
                  <a:cubicBezTo>
                    <a:pt x="134400" y="1289185"/>
                    <a:pt x="146440" y="1301636"/>
                    <a:pt x="153868" y="1316492"/>
                  </a:cubicBezTo>
                  <a:cubicBezTo>
                    <a:pt x="157897" y="1324549"/>
                    <a:pt x="154689" y="1337495"/>
                    <a:pt x="162414" y="1342130"/>
                  </a:cubicBezTo>
                  <a:cubicBezTo>
                    <a:pt x="185587" y="1356034"/>
                    <a:pt x="212647" y="1363464"/>
                    <a:pt x="239326" y="1367767"/>
                  </a:cubicBezTo>
                  <a:cubicBezTo>
                    <a:pt x="301451" y="1377787"/>
                    <a:pt x="364740" y="1378384"/>
                    <a:pt x="427334" y="1384859"/>
                  </a:cubicBezTo>
                  <a:cubicBezTo>
                    <a:pt x="447369" y="1386932"/>
                    <a:pt x="467214" y="1390556"/>
                    <a:pt x="487154" y="1393404"/>
                  </a:cubicBezTo>
                  <a:cubicBezTo>
                    <a:pt x="521337" y="1404799"/>
                    <a:pt x="555191" y="1417234"/>
                    <a:pt x="589704" y="1427588"/>
                  </a:cubicBezTo>
                  <a:cubicBezTo>
                    <a:pt x="640676" y="1442880"/>
                    <a:pt x="694118" y="1450553"/>
                    <a:pt x="743528" y="1470317"/>
                  </a:cubicBezTo>
                  <a:cubicBezTo>
                    <a:pt x="780272" y="1485014"/>
                    <a:pt x="813353" y="1507884"/>
                    <a:pt x="846078" y="1530137"/>
                  </a:cubicBezTo>
                  <a:cubicBezTo>
                    <a:pt x="884712" y="1556408"/>
                    <a:pt x="911088" y="1607914"/>
                    <a:pt x="957173" y="1615595"/>
                  </a:cubicBezTo>
                  <a:lnTo>
                    <a:pt x="1008448" y="1624141"/>
                  </a:lnTo>
                  <a:cubicBezTo>
                    <a:pt x="1090321" y="1612445"/>
                    <a:pt x="1145595" y="1609595"/>
                    <a:pt x="1222093" y="1581412"/>
                  </a:cubicBezTo>
                  <a:cubicBezTo>
                    <a:pt x="1246001" y="1572604"/>
                    <a:pt x="1268451" y="1560067"/>
                    <a:pt x="1290459" y="1547229"/>
                  </a:cubicBezTo>
                  <a:cubicBezTo>
                    <a:pt x="1333964" y="1521851"/>
                    <a:pt x="1324177" y="1514203"/>
                    <a:pt x="1367371" y="1478862"/>
                  </a:cubicBezTo>
                  <a:cubicBezTo>
                    <a:pt x="1428387" y="1428940"/>
                    <a:pt x="1459972" y="1430904"/>
                    <a:pt x="1546833" y="1401950"/>
                  </a:cubicBezTo>
                  <a:lnTo>
                    <a:pt x="1572470" y="1393404"/>
                  </a:lnTo>
                  <a:cubicBezTo>
                    <a:pt x="1604537" y="1369354"/>
                    <a:pt x="1626819" y="1353554"/>
                    <a:pt x="1657928" y="1325038"/>
                  </a:cubicBezTo>
                  <a:cubicBezTo>
                    <a:pt x="1675746" y="1308705"/>
                    <a:pt x="1695509" y="1293681"/>
                    <a:pt x="1709203" y="1273763"/>
                  </a:cubicBezTo>
                  <a:cubicBezTo>
                    <a:pt x="1727246" y="1247519"/>
                    <a:pt x="1737689" y="1216791"/>
                    <a:pt x="1751932" y="1188305"/>
                  </a:cubicBezTo>
                  <a:cubicBezTo>
                    <a:pt x="1757629" y="1162668"/>
                    <a:pt x="1764524" y="1137267"/>
                    <a:pt x="1769024" y="1111393"/>
                  </a:cubicBezTo>
                  <a:cubicBezTo>
                    <a:pt x="1775926" y="1071704"/>
                    <a:pt x="1779832" y="1031544"/>
                    <a:pt x="1786115" y="991752"/>
                  </a:cubicBezTo>
                  <a:cubicBezTo>
                    <a:pt x="1788380" y="977405"/>
                    <a:pt x="1790068" y="962803"/>
                    <a:pt x="1794661" y="949023"/>
                  </a:cubicBezTo>
                  <a:cubicBezTo>
                    <a:pt x="1798689" y="936938"/>
                    <a:pt x="1806481" y="926437"/>
                    <a:pt x="1811752" y="914840"/>
                  </a:cubicBezTo>
                  <a:cubicBezTo>
                    <a:pt x="1820729" y="895090"/>
                    <a:pt x="1830919" y="875726"/>
                    <a:pt x="1837390" y="855019"/>
                  </a:cubicBezTo>
                  <a:cubicBezTo>
                    <a:pt x="1845223" y="829952"/>
                    <a:pt x="1848784" y="803744"/>
                    <a:pt x="1854481" y="778107"/>
                  </a:cubicBezTo>
                  <a:cubicBezTo>
                    <a:pt x="1851633" y="681255"/>
                    <a:pt x="1849660" y="584373"/>
                    <a:pt x="1845936" y="487550"/>
                  </a:cubicBezTo>
                  <a:cubicBezTo>
                    <a:pt x="1842042" y="386300"/>
                    <a:pt x="1851647" y="357689"/>
                    <a:pt x="1820298" y="282451"/>
                  </a:cubicBezTo>
                  <a:cubicBezTo>
                    <a:pt x="1809092" y="255556"/>
                    <a:pt x="1794445" y="214974"/>
                    <a:pt x="1760478" y="205539"/>
                  </a:cubicBezTo>
                  <a:cubicBezTo>
                    <a:pt x="1721662" y="194757"/>
                    <a:pt x="1640837" y="188447"/>
                    <a:pt x="1640837" y="188447"/>
                  </a:cubicBezTo>
                  <a:cubicBezTo>
                    <a:pt x="1615199" y="179901"/>
                    <a:pt x="1589147" y="172511"/>
                    <a:pt x="1563924" y="162810"/>
                  </a:cubicBezTo>
                  <a:cubicBezTo>
                    <a:pt x="1552034" y="158237"/>
                    <a:pt x="1541450" y="150736"/>
                    <a:pt x="1529741" y="145718"/>
                  </a:cubicBezTo>
                  <a:cubicBezTo>
                    <a:pt x="1388301" y="85101"/>
                    <a:pt x="1431973" y="97776"/>
                    <a:pt x="1350280" y="77352"/>
                  </a:cubicBezTo>
                  <a:cubicBezTo>
                    <a:pt x="1319342" y="56728"/>
                    <a:pt x="1314672" y="41744"/>
                    <a:pt x="1307551" y="34623"/>
                  </a:cubicBezTo>
                  <a:close/>
                </a:path>
              </a:pathLst>
            </a:custGeom>
            <a:solidFill>
              <a:srgbClr val="E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F52F0260-B51D-423A-9E1A-7572FA1DE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88" y="3488515"/>
              <a:ext cx="370853" cy="331571"/>
            </a:xfrm>
            <a:prstGeom prst="rect">
              <a:avLst/>
            </a:prstGeom>
          </p:spPr>
        </p:pic>
        <p:pic>
          <p:nvPicPr>
            <p:cNvPr id="14" name="Imagem 13" descr="Ícone&#10;&#10;Descrição gerada automaticamente">
              <a:extLst>
                <a:ext uri="{FF2B5EF4-FFF2-40B4-BE49-F238E27FC236}">
                  <a16:creationId xmlns:a16="http://schemas.microsoft.com/office/drawing/2014/main" id="{6F470B83-9D9E-4082-8C36-9DBDCF28B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14" y="3416767"/>
              <a:ext cx="302881" cy="398182"/>
            </a:xfrm>
            <a:prstGeom prst="rect">
              <a:avLst/>
            </a:prstGeom>
          </p:spPr>
        </p:pic>
        <p:pic>
          <p:nvPicPr>
            <p:cNvPr id="15" name="Imagem 14" descr="Uma imagem contendo mesa, caixa, pequeno, bolo&#10;&#10;Descrição gerada automaticamente">
              <a:extLst>
                <a:ext uri="{FF2B5EF4-FFF2-40B4-BE49-F238E27FC236}">
                  <a16:creationId xmlns:a16="http://schemas.microsoft.com/office/drawing/2014/main" id="{0F0A9578-5351-44C3-B2AB-E37B6412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71" y="3975100"/>
              <a:ext cx="385350" cy="699161"/>
            </a:xfrm>
            <a:prstGeom prst="rect">
              <a:avLst/>
            </a:prstGeom>
          </p:spPr>
        </p:pic>
        <p:pic>
          <p:nvPicPr>
            <p:cNvPr id="16" name="Imagem 15" descr="Desenho de fruta&#10;&#10;Descrição gerada automaticamente com confiança média">
              <a:extLst>
                <a:ext uri="{FF2B5EF4-FFF2-40B4-BE49-F238E27FC236}">
                  <a16:creationId xmlns:a16="http://schemas.microsoft.com/office/drawing/2014/main" id="{1D0BBEF3-EAD7-4E74-80EC-D1648945B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3417" y="4413048"/>
              <a:ext cx="404657" cy="195819"/>
            </a:xfrm>
            <a:prstGeom prst="rect">
              <a:avLst/>
            </a:prstGeom>
          </p:spPr>
        </p:pic>
        <p:pic>
          <p:nvPicPr>
            <p:cNvPr id="17" name="Imagem 16" descr="Logotipo, Ícone&#10;&#10;Descrição gerada automaticamente">
              <a:extLst>
                <a:ext uri="{FF2B5EF4-FFF2-40B4-BE49-F238E27FC236}">
                  <a16:creationId xmlns:a16="http://schemas.microsoft.com/office/drawing/2014/main" id="{12DB93F5-E50E-454C-BF45-E90023D75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85" y="4124728"/>
              <a:ext cx="398897" cy="411961"/>
            </a:xfrm>
            <a:prstGeom prst="rect">
              <a:avLst/>
            </a:prstGeom>
          </p:spPr>
        </p:pic>
        <p:pic>
          <p:nvPicPr>
            <p:cNvPr id="18" name="Imagem 17" descr="Garrafa de bebida&#10;&#10;Descrição gerada automaticamente">
              <a:extLst>
                <a:ext uri="{FF2B5EF4-FFF2-40B4-BE49-F238E27FC236}">
                  <a16:creationId xmlns:a16="http://schemas.microsoft.com/office/drawing/2014/main" id="{7C27D326-1066-407A-B23F-62D8CABCC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91164" y="3771355"/>
              <a:ext cx="118205" cy="473694"/>
            </a:xfrm>
            <a:prstGeom prst="rect">
              <a:avLst/>
            </a:prstGeom>
          </p:spPr>
        </p:pic>
        <p:pic>
          <p:nvPicPr>
            <p:cNvPr id="19" name="Imagem 18" descr="Ícone&#10;&#10;Descrição gerada automaticamente">
              <a:extLst>
                <a:ext uri="{FF2B5EF4-FFF2-40B4-BE49-F238E27FC236}">
                  <a16:creationId xmlns:a16="http://schemas.microsoft.com/office/drawing/2014/main" id="{D7BD3AD1-D49E-4533-907A-A2C73B07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199" y="3855188"/>
              <a:ext cx="339819" cy="463267"/>
            </a:xfrm>
            <a:prstGeom prst="rect">
              <a:avLst/>
            </a:prstGeom>
          </p:spPr>
        </p:pic>
        <p:pic>
          <p:nvPicPr>
            <p:cNvPr id="20" name="Imagem 19" descr="Uma imagem contendo objeto, luz, abajur&#10;&#10;Descrição gerada automaticamente">
              <a:extLst>
                <a:ext uri="{FF2B5EF4-FFF2-40B4-BE49-F238E27FC236}">
                  <a16:creationId xmlns:a16="http://schemas.microsoft.com/office/drawing/2014/main" id="{0F820B6F-584B-4FCE-BA59-C2B4FB23C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358" y="3776516"/>
              <a:ext cx="385350" cy="394003"/>
            </a:xfrm>
            <a:prstGeom prst="rect">
              <a:avLst/>
            </a:prstGeom>
          </p:spPr>
        </p:pic>
        <p:pic>
          <p:nvPicPr>
            <p:cNvPr id="21" name="Imagem 20" descr="Ícone&#10;&#10;Descrição gerada automaticamente com confiança baixa">
              <a:extLst>
                <a:ext uri="{FF2B5EF4-FFF2-40B4-BE49-F238E27FC236}">
                  <a16:creationId xmlns:a16="http://schemas.microsoft.com/office/drawing/2014/main" id="{DC430488-C283-4165-8FD5-EE1A14BEE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785" y="4469059"/>
              <a:ext cx="679391" cy="679391"/>
            </a:xfrm>
            <a:prstGeom prst="rect">
              <a:avLst/>
            </a:prstGeom>
          </p:spPr>
        </p:pic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8D9DF16-22FE-4F7B-A1E2-E19126B3F513}"/>
              </a:ext>
            </a:extLst>
          </p:cNvPr>
          <p:cNvSpPr txBox="1"/>
          <p:nvPr/>
        </p:nvSpPr>
        <p:spPr>
          <a:xfrm>
            <a:off x="7365534" y="3938348"/>
            <a:ext cx="449649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b="1" kern="1200">
                <a:solidFill>
                  <a:srgbClr val="404040"/>
                </a:solidFill>
              </a:rPr>
              <a:t>Complexidade dos fenômenos</a:t>
            </a:r>
          </a:p>
          <a:p>
            <a:r>
              <a:rPr lang="pt-BR" sz="1400">
                <a:solidFill>
                  <a:srgbClr val="404040"/>
                </a:solidFill>
              </a:rPr>
              <a:t>O enfrentamento das DCNT é complexo, uma vez que sua etiologia é multifatorial, resultado da interação de fatores biológicos, sociais, culturais, políticos e econômicos, o que contribui para o aumento da carga.</a:t>
            </a:r>
            <a:endParaRPr lang="pt-BR" sz="2000">
              <a:ea typeface="Calibri"/>
              <a:cs typeface="Calibri"/>
            </a:endParaRPr>
          </a:p>
        </p:txBody>
      </p:sp>
      <p:pic>
        <p:nvPicPr>
          <p:cNvPr id="23" name="Imagem 4" descr="Uma imagem contendo foto, pequeno, diferente, velho&#10;&#10;Descrição gerada automaticamente">
            <a:extLst>
              <a:ext uri="{FF2B5EF4-FFF2-40B4-BE49-F238E27FC236}">
                <a16:creationId xmlns:a16="http://schemas.microsoft.com/office/drawing/2014/main" id="{48EBFD79-16C4-5BC2-981B-071602CD70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1497" y="3946643"/>
            <a:ext cx="1973832" cy="15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D4DBA-6457-D8A4-D8E8-683564A0C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1E5A50-A9E6-1B98-A1A2-99617EE661DC}"/>
              </a:ext>
            </a:extLst>
          </p:cNvPr>
          <p:cNvSpPr txBox="1"/>
          <p:nvPr/>
        </p:nvSpPr>
        <p:spPr>
          <a:xfrm>
            <a:off x="53602" y="1881962"/>
            <a:ext cx="8232519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8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Calibri"/>
              </a:rPr>
              <a:t>Plano de Ações Estratégicas para o Enfrentamento das Doenças Crônicas e Agravos Não </a:t>
            </a:r>
            <a:r>
              <a:rPr lang="pt-BR" sz="2800" b="1" dirty="0">
                <a:solidFill>
                  <a:srgbClr val="002060"/>
                </a:solidFill>
                <a:latin typeface="Montserrat ExtraBold"/>
                <a:sym typeface="Calibri"/>
              </a:rPr>
              <a:t>Transmissíveis</a:t>
            </a:r>
            <a:r>
              <a:rPr lang="pt-BR" sz="28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Calibri"/>
              </a:rPr>
              <a:t> no Brasil, 2021-2030 (Plano de </a:t>
            </a:r>
            <a:r>
              <a:rPr lang="pt-BR" sz="2800" b="1" dirty="0" err="1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Calibri"/>
              </a:rPr>
              <a:t>Dant</a:t>
            </a:r>
            <a:r>
              <a:rPr lang="pt-BR" sz="2800" b="1" dirty="0">
                <a:solidFill>
                  <a:srgbClr val="002060"/>
                </a:solidFill>
                <a:latin typeface="Montserrat ExtraBold"/>
                <a:ea typeface="Calibri"/>
                <a:cs typeface="Calibri"/>
                <a:sym typeface="Calibri"/>
              </a:rPr>
              <a:t>)</a:t>
            </a:r>
            <a:endParaRPr lang="pt-BR" sz="2800" dirty="0">
              <a:solidFill>
                <a:srgbClr val="000000"/>
              </a:solidFill>
              <a:latin typeface="Montserrat ExtraBold"/>
              <a:ea typeface="Calibri"/>
              <a:cs typeface="Calibri"/>
              <a:sym typeface="Calibri"/>
            </a:endParaRPr>
          </a:p>
        </p:txBody>
      </p:sp>
      <p:sp>
        <p:nvSpPr>
          <p:cNvPr id="3" name="Menos 2">
            <a:extLst>
              <a:ext uri="{FF2B5EF4-FFF2-40B4-BE49-F238E27FC236}">
                <a16:creationId xmlns:a16="http://schemas.microsoft.com/office/drawing/2014/main" id="{66909F30-DBD1-255B-6208-B5769C932C11}"/>
              </a:ext>
            </a:extLst>
          </p:cNvPr>
          <p:cNvSpPr/>
          <p:nvPr/>
        </p:nvSpPr>
        <p:spPr>
          <a:xfrm>
            <a:off x="-1425722" y="3552977"/>
            <a:ext cx="11186409" cy="297830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75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525A6-C096-2D0B-E4B9-6EEB7BE9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E6B91AE-E6EC-11BC-3A36-6091B47A4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19" y="1720169"/>
            <a:ext cx="3501366" cy="461794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B69168-0786-172A-EBF4-375A5BE9A8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99"/>
          <a:stretch>
            <a:fillRect/>
          </a:stretch>
        </p:blipFill>
        <p:spPr>
          <a:xfrm>
            <a:off x="4165515" y="1868128"/>
            <a:ext cx="7401958" cy="9709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8B8035-2260-07A4-F37E-AE6021D90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3147" y="3028894"/>
            <a:ext cx="7354326" cy="80021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DAEB056-8068-A484-2E5A-FBD67C218034}"/>
              </a:ext>
            </a:extLst>
          </p:cNvPr>
          <p:cNvCxnSpPr/>
          <p:nvPr/>
        </p:nvCxnSpPr>
        <p:spPr>
          <a:xfrm>
            <a:off x="6278584" y="3318927"/>
            <a:ext cx="31758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4">
            <a:extLst>
              <a:ext uri="{FF2B5EF4-FFF2-40B4-BE49-F238E27FC236}">
                <a16:creationId xmlns:a16="http://schemas.microsoft.com/office/drawing/2014/main" id="{11C242AC-0C86-CA44-1428-CEC0183BF8DE}"/>
              </a:ext>
            </a:extLst>
          </p:cNvPr>
          <p:cNvSpPr txBox="1"/>
          <p:nvPr/>
        </p:nvSpPr>
        <p:spPr>
          <a:xfrm>
            <a:off x="1037478" y="132774"/>
            <a:ext cx="9642196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02060"/>
                </a:solidFill>
                <a:latin typeface="Montserrat ExtraBold"/>
              </a:rPr>
              <a:t>Plano de </a:t>
            </a:r>
            <a:r>
              <a:rPr lang="pt-BR" sz="3200" err="1">
                <a:solidFill>
                  <a:srgbClr val="002060"/>
                </a:solidFill>
                <a:latin typeface="Montserrat ExtraBold"/>
              </a:rPr>
              <a:t>Dant</a:t>
            </a:r>
            <a:r>
              <a:rPr lang="pt-BR" sz="3200">
                <a:solidFill>
                  <a:srgbClr val="002060"/>
                </a:solidFill>
                <a:latin typeface="Montserrat ExtraBold"/>
              </a:rPr>
              <a:t> 2021-2030</a:t>
            </a:r>
          </a:p>
        </p:txBody>
      </p:sp>
    </p:spTree>
    <p:extLst>
      <p:ext uri="{BB962C8B-B14F-4D97-AF65-F5344CB8AC3E}">
        <p14:creationId xmlns:p14="http://schemas.microsoft.com/office/powerpoint/2010/main" val="1654136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Imagem 3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AB215EE2-95D5-FAB4-4884-CD8EC32A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51" t="19220" r="5951" b="11156"/>
          <a:stretch>
            <a:fillRect/>
          </a:stretch>
        </p:blipFill>
        <p:spPr>
          <a:xfrm>
            <a:off x="174649" y="1230923"/>
            <a:ext cx="6873296" cy="4399437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11C242AC-0C86-CA44-1428-CEC0183BF8DE}"/>
              </a:ext>
            </a:extLst>
          </p:cNvPr>
          <p:cNvSpPr txBox="1"/>
          <p:nvPr/>
        </p:nvSpPr>
        <p:spPr>
          <a:xfrm>
            <a:off x="952286" y="304406"/>
            <a:ext cx="9642196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pt-BR" sz="3200">
                <a:solidFill>
                  <a:srgbClr val="002060"/>
                </a:solidFill>
                <a:latin typeface="Montserrat ExtraBold"/>
              </a:rPr>
              <a:t>Plano de </a:t>
            </a:r>
            <a:r>
              <a:rPr lang="pt-BR" sz="3200" err="1">
                <a:solidFill>
                  <a:srgbClr val="002060"/>
                </a:solidFill>
                <a:latin typeface="Montserrat ExtraBold"/>
              </a:rPr>
              <a:t>Dant</a:t>
            </a:r>
            <a:r>
              <a:rPr lang="pt-BR" sz="3200">
                <a:solidFill>
                  <a:srgbClr val="002060"/>
                </a:solidFill>
                <a:latin typeface="Montserrat ExtraBold"/>
              </a:rPr>
              <a:t> 2021-2030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8FB4C241-D4BE-53A2-D89C-DDE37D7C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161" y="1234215"/>
            <a:ext cx="2407140" cy="332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58AC0434-31AF-C7DA-2FFF-07FD5CE9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263" y="3682781"/>
            <a:ext cx="1299386" cy="1382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Espaço Reservado para Conteúdo 5" descr="Código QR&#10;&#10;O conteúdo gerado por IA pode estar incorreto.">
            <a:extLst>
              <a:ext uri="{FF2B5EF4-FFF2-40B4-BE49-F238E27FC236}">
                <a16:creationId xmlns:a16="http://schemas.microsoft.com/office/drawing/2014/main" id="{EB8191B9-23DD-E5C2-A9DF-22404C8622FC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1643" y="4565097"/>
            <a:ext cx="1309917" cy="137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C52054F1-D514-F252-0A9C-598614AFB4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673" y="393454"/>
            <a:ext cx="2500245" cy="335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75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58D79-DF91-E316-70B5-D2F7094A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>
          <a:xfrm>
            <a:off x="4652981" y="2170539"/>
            <a:ext cx="3070595" cy="30705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5" name="Elipse 24"/>
          <p:cNvSpPr/>
          <p:nvPr/>
        </p:nvSpPr>
        <p:spPr>
          <a:xfrm>
            <a:off x="4302373" y="1819932"/>
            <a:ext cx="3771811" cy="3771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6F616C0-110D-C909-3DB1-660E9C6A1F0B}"/>
              </a:ext>
            </a:extLst>
          </p:cNvPr>
          <p:cNvSpPr>
            <a:spLocks noGrp="1"/>
          </p:cNvSpPr>
          <p:nvPr/>
        </p:nvSpPr>
        <p:spPr>
          <a:xfrm>
            <a:off x="986887" y="162364"/>
            <a:ext cx="8755044" cy="106554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0" baseline="0">
                <a:solidFill>
                  <a:srgbClr val="03C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solidFill>
                  <a:srgbClr val="002060"/>
                </a:solidFill>
                <a:latin typeface="Montserrat ExtraBold"/>
                <a:ea typeface="+mn-ea"/>
                <a:cs typeface="+mn-cs"/>
              </a:rPr>
              <a:t>Conjunto de medidas envolve as seguintes estratégias: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2911463" y="1458436"/>
            <a:ext cx="6534136" cy="3760477"/>
            <a:chOff x="2829011" y="1365789"/>
            <a:chExt cx="6534135" cy="3760477"/>
          </a:xfrm>
        </p:grpSpPr>
        <p:sp>
          <p:nvSpPr>
            <p:cNvPr id="28" name="Retângulo 27"/>
            <p:cNvSpPr/>
            <p:nvPr/>
          </p:nvSpPr>
          <p:spPr>
            <a:xfrm>
              <a:off x="5974813" y="3244334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>
                  <a:latin typeface="Times New Roman" panose="02020603050405020304" pitchFamily="18" charset="0"/>
                </a:rPr>
                <a:t> </a:t>
              </a:r>
              <a:endParaRPr lang="pt-BR" sz="140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974813" y="3244334"/>
              <a:ext cx="2295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>
                  <a:latin typeface="Times New Roman" panose="02020603050405020304" pitchFamily="18" charset="0"/>
                </a:rPr>
                <a:t> </a:t>
              </a:r>
              <a:endParaRPr lang="pt-BR" sz="1400"/>
            </a:p>
          </p:txBody>
        </p:sp>
        <p:sp>
          <p:nvSpPr>
            <p:cNvPr id="30" name="Elipse 29"/>
            <p:cNvSpPr/>
            <p:nvPr/>
          </p:nvSpPr>
          <p:spPr>
            <a:xfrm>
              <a:off x="5281957" y="2714636"/>
              <a:ext cx="1647737" cy="16477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>
                  <a:latin typeface="+mj-lt"/>
                </a:rPr>
                <a:t>Plano de DANT</a:t>
              </a:r>
            </a:p>
          </p:txBody>
        </p:sp>
        <p:sp>
          <p:nvSpPr>
            <p:cNvPr id="31" name="Retângulo Arredondado 30"/>
            <p:cNvSpPr/>
            <p:nvPr/>
          </p:nvSpPr>
          <p:spPr>
            <a:xfrm>
              <a:off x="2829011" y="3447071"/>
              <a:ext cx="2248250" cy="51172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457071" y="3518269"/>
              <a:ext cx="992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Informação</a:t>
              </a:r>
              <a:endParaRPr 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Retângulo Arredondado 32"/>
            <p:cNvSpPr/>
            <p:nvPr/>
          </p:nvSpPr>
          <p:spPr>
            <a:xfrm>
              <a:off x="2829011" y="2643438"/>
              <a:ext cx="2248250" cy="51172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523949" y="2714636"/>
              <a:ext cx="8583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Educação</a:t>
              </a:r>
              <a:endParaRPr 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tângulo Arredondado 34"/>
            <p:cNvSpPr/>
            <p:nvPr/>
          </p:nvSpPr>
          <p:spPr>
            <a:xfrm>
              <a:off x="6438937" y="1365789"/>
              <a:ext cx="2248250" cy="5117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896083" y="1452549"/>
              <a:ext cx="13630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Regulamentação</a:t>
              </a:r>
              <a:endParaRPr lang="pt-BR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7" name="Retângulo Arredondado 36"/>
            <p:cNvSpPr/>
            <p:nvPr/>
          </p:nvSpPr>
          <p:spPr>
            <a:xfrm>
              <a:off x="6692303" y="1967886"/>
              <a:ext cx="2248250" cy="5117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7457999" y="2052821"/>
              <a:ext cx="7408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Taxação</a:t>
              </a:r>
              <a:endParaRPr 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Retângulo Arredondado 38"/>
            <p:cNvSpPr/>
            <p:nvPr/>
          </p:nvSpPr>
          <p:spPr>
            <a:xfrm>
              <a:off x="7114896" y="2654918"/>
              <a:ext cx="2248250" cy="9945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7698341" y="2755776"/>
              <a:ext cx="1120371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Promoção de</a:t>
              </a:r>
            </a:p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Ambientes</a:t>
              </a:r>
            </a:p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Saudáveis</a:t>
              </a:r>
              <a:endParaRPr 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Retângulo Arredondado 40"/>
            <p:cNvSpPr/>
            <p:nvPr/>
          </p:nvSpPr>
          <p:spPr>
            <a:xfrm>
              <a:off x="6449954" y="4671907"/>
              <a:ext cx="2828514" cy="45435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7013329" y="4710542"/>
              <a:ext cx="1798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Sistemas estruturantes</a:t>
              </a:r>
              <a:endParaRPr lang="pt-BR" sz="1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Retângulo Arredondado 42"/>
            <p:cNvSpPr/>
            <p:nvPr/>
          </p:nvSpPr>
          <p:spPr>
            <a:xfrm>
              <a:off x="7049970" y="3984875"/>
              <a:ext cx="2248250" cy="5117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7585989" y="4067839"/>
              <a:ext cx="13060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chemeClr val="bg1"/>
                  </a:solidFill>
                  <a:latin typeface="+mj-lt"/>
                </a:rPr>
                <a:t>Monitoramento</a:t>
              </a:r>
              <a:endParaRPr lang="pt-BR" sz="140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5" name="Imagem 44" descr="Logotipo&#10;&#10;O conteúdo gerado por IA pode estar incorreto.">
            <a:extLst>
              <a:ext uri="{FF2B5EF4-FFF2-40B4-BE49-F238E27FC236}">
                <a16:creationId xmlns:a16="http://schemas.microsoft.com/office/drawing/2014/main" id="{8CB5EAAA-E0DE-6C97-ABC6-EAE92F23F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26" y="1815687"/>
            <a:ext cx="2654853" cy="356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38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b="13182"/>
          <a:stretch/>
        </p:blipFill>
        <p:spPr>
          <a:xfrm>
            <a:off x="351289" y="1139086"/>
            <a:ext cx="11506200" cy="45812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3448" y="526657"/>
            <a:ext cx="568863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100" b="1">
                <a:solidFill>
                  <a:srgbClr val="002060"/>
                </a:solidFill>
                <a:latin typeface="Montserrat ExtraBold"/>
              </a:rPr>
              <a:t>Eixos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1613185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105FC-34AD-5755-5532-560790C0B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A073749-B44B-B002-309D-ACDBBCBAC185}"/>
              </a:ext>
            </a:extLst>
          </p:cNvPr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FBE7444-4E7E-EE91-6AE7-B3BF73FAA91B}"/>
              </a:ext>
            </a:extLst>
          </p:cNvPr>
          <p:cNvSpPr txBox="1">
            <a:spLocks/>
          </p:cNvSpPr>
          <p:nvPr/>
        </p:nvSpPr>
        <p:spPr>
          <a:xfrm>
            <a:off x="699909" y="287013"/>
            <a:ext cx="9628587" cy="64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100" b="1" dirty="0">
                <a:solidFill>
                  <a:srgbClr val="002060"/>
                </a:solidFill>
                <a:latin typeface="Montserrat ExtraBold"/>
                <a:ea typeface="+mn-ea"/>
                <a:cs typeface="+mn-cs"/>
              </a:rPr>
              <a:t>Interface dos ODS e do Plano de </a:t>
            </a:r>
            <a:r>
              <a:rPr lang="pt-BR" sz="3100" b="1" dirty="0" err="1">
                <a:solidFill>
                  <a:srgbClr val="002060"/>
                </a:solidFill>
                <a:latin typeface="Montserrat ExtraBold"/>
                <a:ea typeface="+mn-ea"/>
                <a:cs typeface="+mn-cs"/>
              </a:rPr>
              <a:t>Dant</a:t>
            </a:r>
            <a:endParaRPr lang="pt-BR" sz="3100" b="1" dirty="0">
              <a:solidFill>
                <a:srgbClr val="002060"/>
              </a:solidFill>
              <a:latin typeface="Montserrat ExtraBold"/>
              <a:ea typeface="+mn-ea"/>
              <a:cs typeface="+mn-cs"/>
            </a:endParaRPr>
          </a:p>
        </p:txBody>
      </p:sp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50443C6-8A66-F82C-B96D-25CFD4A02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321118"/>
            <a:ext cx="11866880" cy="4764863"/>
          </a:xfrm>
          <a:prstGeom prst="rect">
            <a:avLst/>
          </a:prstGeom>
        </p:spPr>
      </p:pic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8AE1D16-C30C-8942-F391-33741913B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018" y="4741950"/>
            <a:ext cx="3651809" cy="17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0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C1A35-5503-0B0F-2E1B-9459D84C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AF809-9A07-13A5-4DA1-2693F3F27409}"/>
              </a:ext>
            </a:extLst>
          </p:cNvPr>
          <p:cNvSpPr txBox="1">
            <a:spLocks/>
          </p:cNvSpPr>
          <p:nvPr/>
        </p:nvSpPr>
        <p:spPr>
          <a:xfrm>
            <a:off x="733425" y="398442"/>
            <a:ext cx="4053729" cy="697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pt-B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algn="ctr">
              <a:spcBef>
                <a:spcPts val="95"/>
              </a:spcBef>
            </a:pPr>
            <a:r>
              <a:rPr lang="da-DK" sz="3100" b="1">
                <a:solidFill>
                  <a:srgbClr val="002060"/>
                </a:solidFill>
                <a:latin typeface="Montserrat ExtraBold"/>
                <a:ea typeface="+mn-ea"/>
                <a:cs typeface="+mn-cs"/>
              </a:rPr>
              <a:t>Painel IndicaDANT</a:t>
            </a:r>
            <a:endParaRPr lang="pt-BR" sz="3100" b="1" err="1">
              <a:solidFill>
                <a:srgbClr val="002060"/>
              </a:solidFill>
              <a:latin typeface="Montserrat ExtraBold"/>
              <a:ea typeface="+mn-ea"/>
              <a:cs typeface="+mn-cs"/>
            </a:endParaRPr>
          </a:p>
        </p:txBody>
      </p:sp>
      <p:sp>
        <p:nvSpPr>
          <p:cNvPr id="3" name="CaixaDeTexto 10">
            <a:extLst>
              <a:ext uri="{FF2B5EF4-FFF2-40B4-BE49-F238E27FC236}">
                <a16:creationId xmlns:a16="http://schemas.microsoft.com/office/drawing/2014/main" id="{582B880D-FB2C-0D09-2595-B3681617452F}"/>
              </a:ext>
            </a:extLst>
          </p:cNvPr>
          <p:cNvSpPr txBox="1"/>
          <p:nvPr/>
        </p:nvSpPr>
        <p:spPr>
          <a:xfrm>
            <a:off x="734576" y="1504843"/>
            <a:ext cx="6821814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Painel de vigilância integrada do Ministério da Saúde em parceria com o Einstein Hospital Israelita</a:t>
            </a:r>
            <a:endParaRPr lang="pt-BR"/>
          </a:p>
        </p:txBody>
      </p:sp>
      <p:sp>
        <p:nvSpPr>
          <p:cNvPr id="4" name="CaixaDeTexto 11">
            <a:extLst>
              <a:ext uri="{FF2B5EF4-FFF2-40B4-BE49-F238E27FC236}">
                <a16:creationId xmlns:a16="http://schemas.microsoft.com/office/drawing/2014/main" id="{DD6973F0-32EC-00A4-0FD1-8FE999096694}"/>
              </a:ext>
            </a:extLst>
          </p:cNvPr>
          <p:cNvSpPr txBox="1"/>
          <p:nvPr/>
        </p:nvSpPr>
        <p:spPr>
          <a:xfrm>
            <a:off x="734576" y="2715078"/>
            <a:ext cx="6821813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Auxiliar o acompanhamento de indicadores de doenças e agravos não transmissíveis (DANT), apoiar decisões e fortalecer ações de promoção da saúde.</a:t>
            </a:r>
            <a:endParaRPr lang="pt-BR"/>
          </a:p>
        </p:txBody>
      </p:sp>
      <p:sp>
        <p:nvSpPr>
          <p:cNvPr id="5" name="CaixaDeTexto 12">
            <a:extLst>
              <a:ext uri="{FF2B5EF4-FFF2-40B4-BE49-F238E27FC236}">
                <a16:creationId xmlns:a16="http://schemas.microsoft.com/office/drawing/2014/main" id="{0CC0AB0E-7A56-5CA4-BAF4-A7483B2B24F2}"/>
              </a:ext>
            </a:extLst>
          </p:cNvPr>
          <p:cNvSpPr txBox="1"/>
          <p:nvPr/>
        </p:nvSpPr>
        <p:spPr>
          <a:xfrm>
            <a:off x="734575" y="4160636"/>
            <a:ext cx="6821814" cy="7150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Painel apresenta dados do </a:t>
            </a:r>
            <a:r>
              <a:rPr lang="pt-BR" err="1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Vigitel</a:t>
            </a:r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. Os painéis das outras pesquisas (PNS e </a:t>
            </a:r>
            <a:r>
              <a:rPr lang="pt-BR" err="1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PeNSE</a:t>
            </a:r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) estão em fase de construção</a:t>
            </a:r>
            <a:endParaRPr lang="pt-BR"/>
          </a:p>
        </p:txBody>
      </p:sp>
      <p:sp>
        <p:nvSpPr>
          <p:cNvPr id="6" name="CaixaDeTexto 13">
            <a:extLst>
              <a:ext uri="{FF2B5EF4-FFF2-40B4-BE49-F238E27FC236}">
                <a16:creationId xmlns:a16="http://schemas.microsoft.com/office/drawing/2014/main" id="{B26E1E40-1DAD-F32F-9689-88422865CBFA}"/>
              </a:ext>
            </a:extLst>
          </p:cNvPr>
          <p:cNvSpPr txBox="1"/>
          <p:nvPr/>
        </p:nvSpPr>
        <p:spPr>
          <a:xfrm>
            <a:off x="734574" y="5326047"/>
            <a:ext cx="6821814" cy="4086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Indicadores integram o Plano de </a:t>
            </a:r>
            <a:r>
              <a:rPr lang="pt-BR" err="1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Dant</a:t>
            </a:r>
            <a:r>
              <a:rPr lang="pt-BR">
                <a:solidFill>
                  <a:srgbClr val="000000"/>
                </a:solidFill>
                <a:latin typeface="Montserrat"/>
                <a:ea typeface="+mn-lt"/>
                <a:cs typeface="Arial"/>
              </a:rPr>
              <a:t> (2021-2030)</a:t>
            </a:r>
            <a:endParaRPr lang="pt-BR">
              <a:latin typeface="Montserrat"/>
              <a:ea typeface="Calibri"/>
              <a:cs typeface="Arial"/>
            </a:endParaRPr>
          </a:p>
        </p:txBody>
      </p:sp>
      <p:pic>
        <p:nvPicPr>
          <p:cNvPr id="7" name="Imagem 6" descr="Acesso o painel">
            <a:extLst>
              <a:ext uri="{FF2B5EF4-FFF2-40B4-BE49-F238E27FC236}">
                <a16:creationId xmlns:a16="http://schemas.microsoft.com/office/drawing/2014/main" id="{E548FA46-E9EC-16E1-4603-6D3A18B1C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06" y="2093745"/>
            <a:ext cx="3063040" cy="3091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17">
            <a:extLst>
              <a:ext uri="{FF2B5EF4-FFF2-40B4-BE49-F238E27FC236}">
                <a16:creationId xmlns:a16="http://schemas.microsoft.com/office/drawing/2014/main" id="{17942821-1A3D-8F03-63F8-E439A8BE3789}"/>
              </a:ext>
            </a:extLst>
          </p:cNvPr>
          <p:cNvSpPr txBox="1"/>
          <p:nvPr/>
        </p:nvSpPr>
        <p:spPr>
          <a:xfrm>
            <a:off x="9473192" y="5326494"/>
            <a:ext cx="950511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0000"/>
                </a:solidFill>
                <a:latin typeface="Montserrat"/>
              </a:rPr>
              <a:t>Painel</a:t>
            </a:r>
            <a:endParaRPr lang="pt-BR" sz="2400">
              <a:solidFill>
                <a:srgbClr val="000000"/>
              </a:solidFill>
              <a:latin typeface="Montserra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993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ítulo 1">
            <a:extLst>
              <a:ext uri="{FF2B5EF4-FFF2-40B4-BE49-F238E27FC236}">
                <a16:creationId xmlns:a16="http://schemas.microsoft.com/office/drawing/2014/main" id="{ADC7673B-94DB-ABC7-BF03-6EDE7D9F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930" y="2340547"/>
            <a:ext cx="6258573" cy="1965179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/>
              <a:t>Obrigada!</a:t>
            </a:r>
            <a:br>
              <a:rPr lang="pt-BR" sz="5400" b="1" dirty="0"/>
            </a:br>
            <a:br>
              <a:rPr lang="pt-BR" sz="5400" b="1" dirty="0"/>
            </a:br>
            <a:r>
              <a:rPr lang="pt-BR" sz="4000" b="1">
                <a:solidFill>
                  <a:schemeClr val="accent5"/>
                </a:solidFill>
              </a:rPr>
              <a:t>daent@saude.gov.br</a:t>
            </a:r>
          </a:p>
        </p:txBody>
      </p:sp>
    </p:spTree>
    <p:extLst>
      <p:ext uri="{BB962C8B-B14F-4D97-AF65-F5344CB8AC3E}">
        <p14:creationId xmlns:p14="http://schemas.microsoft.com/office/powerpoint/2010/main" val="145559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1469827" y="6424614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 descr="Pesquisa Nacional de Saúde">
            <a:extLst>
              <a:ext uri="{FF2B5EF4-FFF2-40B4-BE49-F238E27FC236}">
                <a16:creationId xmlns:a16="http://schemas.microsoft.com/office/drawing/2014/main" id="{A846B5D5-E21C-BB94-8387-7785DE55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42" y="3457334"/>
            <a:ext cx="1600804" cy="6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0EFD26-B86C-71A1-F7E3-52D7303117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13" r="7609" b="-800"/>
          <a:stretch/>
        </p:blipFill>
        <p:spPr>
          <a:xfrm rot="840000">
            <a:off x="1407774" y="1648181"/>
            <a:ext cx="1391251" cy="107715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C388D5D-5522-9DDB-0E35-C88D08D82B18}"/>
              </a:ext>
            </a:extLst>
          </p:cNvPr>
          <p:cNvSpPr txBox="1"/>
          <p:nvPr/>
        </p:nvSpPr>
        <p:spPr>
          <a:xfrm>
            <a:off x="896260" y="306616"/>
            <a:ext cx="84626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Sistema de Vigilância de fatores de risco e proteção para DANT - Inquéritos</a:t>
            </a:r>
          </a:p>
        </p:txBody>
      </p:sp>
      <p:sp>
        <p:nvSpPr>
          <p:cNvPr id="9" name="CaixaDeTexto 12">
            <a:extLst>
              <a:ext uri="{FF2B5EF4-FFF2-40B4-BE49-F238E27FC236}">
                <a16:creationId xmlns:a16="http://schemas.microsoft.com/office/drawing/2014/main" id="{C3C44EDD-DBF0-B44D-618E-1AA858065956}"/>
              </a:ext>
            </a:extLst>
          </p:cNvPr>
          <p:cNvSpPr txBox="1"/>
          <p:nvPr/>
        </p:nvSpPr>
        <p:spPr>
          <a:xfrm>
            <a:off x="3638561" y="3429723"/>
            <a:ext cx="3000088" cy="7386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pc="-5">
                <a:solidFill>
                  <a:srgbClr val="000000"/>
                </a:solidFill>
                <a:latin typeface="Montserrat"/>
                <a:cs typeface="Helvetica"/>
              </a:rPr>
              <a:t>Base domiciliar</a:t>
            </a:r>
          </a:p>
          <a:p>
            <a:pPr algn="ctr"/>
            <a:r>
              <a:rPr lang="pt-BR" sz="1400" b="1" spc="-5">
                <a:solidFill>
                  <a:srgbClr val="000000"/>
                </a:solidFill>
                <a:latin typeface="Montserrat"/>
                <a:cs typeface="Helvetica"/>
              </a:rPr>
              <a:t>2013 e 2019</a:t>
            </a:r>
            <a:endParaRPr lang="pt-BR" sz="1600"/>
          </a:p>
          <a:p>
            <a:pPr algn="ctr"/>
            <a:r>
              <a:rPr lang="pt-BR" sz="1400" b="1" spc="-5">
                <a:solidFill>
                  <a:schemeClr val="accent2"/>
                </a:solidFill>
                <a:latin typeface="Montserrat"/>
                <a:cs typeface="Helvetica"/>
              </a:rPr>
              <a:t>3ª ed.: em desenvolvimento</a:t>
            </a:r>
            <a:endParaRPr lang="pt-BR" sz="1400" b="1">
              <a:solidFill>
                <a:schemeClr val="accent2"/>
              </a:solidFill>
              <a:latin typeface="Montserrat"/>
              <a:cs typeface="Helvetica"/>
            </a:endParaRPr>
          </a:p>
        </p:txBody>
      </p:sp>
      <p:sp>
        <p:nvSpPr>
          <p:cNvPr id="10" name="CaixaDeTexto 12">
            <a:extLst>
              <a:ext uri="{FF2B5EF4-FFF2-40B4-BE49-F238E27FC236}">
                <a16:creationId xmlns:a16="http://schemas.microsoft.com/office/drawing/2014/main" id="{0BAE57BB-0B22-4AC0-2588-C1EC6939F484}"/>
              </a:ext>
            </a:extLst>
          </p:cNvPr>
          <p:cNvSpPr txBox="1"/>
          <p:nvPr/>
        </p:nvSpPr>
        <p:spPr>
          <a:xfrm>
            <a:off x="3638561" y="1902097"/>
            <a:ext cx="3004032" cy="523220"/>
          </a:xfrm>
          <a:prstGeom prst="rect">
            <a:avLst/>
          </a:prstGeom>
          <a:ln w="127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pc="-5">
                <a:latin typeface="Montserrat"/>
                <a:cs typeface="Helvetica"/>
              </a:rPr>
              <a:t>Base escolar </a:t>
            </a:r>
            <a:br>
              <a:rPr lang="pt-BR" sz="1400" b="1" spc="-5">
                <a:latin typeface="Montserrat"/>
                <a:cs typeface="Helvetica"/>
              </a:rPr>
            </a:br>
            <a:r>
              <a:rPr lang="pt-BR" sz="1400" b="1" spc="-5">
                <a:solidFill>
                  <a:srgbClr val="000000"/>
                </a:solidFill>
                <a:latin typeface="Montserrat"/>
                <a:cs typeface="Helvetica"/>
              </a:rPr>
              <a:t>2009, 2012, 2015, 2019 e 2024</a:t>
            </a:r>
            <a:endParaRPr lang="pt-BR" sz="1600"/>
          </a:p>
        </p:txBody>
      </p:sp>
      <p:sp>
        <p:nvSpPr>
          <p:cNvPr id="11" name="CaixaDeTexto 12">
            <a:extLst>
              <a:ext uri="{FF2B5EF4-FFF2-40B4-BE49-F238E27FC236}">
                <a16:creationId xmlns:a16="http://schemas.microsoft.com/office/drawing/2014/main" id="{1A35CF89-E22E-BFF6-2A39-58510EA67BA2}"/>
              </a:ext>
            </a:extLst>
          </p:cNvPr>
          <p:cNvSpPr txBox="1"/>
          <p:nvPr/>
        </p:nvSpPr>
        <p:spPr>
          <a:xfrm>
            <a:off x="3638561" y="4690178"/>
            <a:ext cx="2997723" cy="95410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spc="-5">
                <a:latin typeface="Montserrat"/>
                <a:cs typeface="Helvetica"/>
              </a:rPr>
              <a:t>Inquérito telefônico</a:t>
            </a:r>
          </a:p>
          <a:p>
            <a:pPr algn="ctr"/>
            <a:r>
              <a:rPr lang="pt-BR" sz="1400" b="1" spc="-5">
                <a:solidFill>
                  <a:srgbClr val="000000"/>
                </a:solidFill>
                <a:latin typeface="Montserrat"/>
                <a:cs typeface="Helvetica"/>
              </a:rPr>
              <a:t>Anual (2006 – 2024)</a:t>
            </a:r>
          </a:p>
          <a:p>
            <a:pPr algn="ctr"/>
            <a:r>
              <a:rPr lang="pt-BR" sz="1400" b="1" spc="-5">
                <a:solidFill>
                  <a:schemeClr val="accent2"/>
                </a:solidFill>
                <a:latin typeface="Montserrat"/>
                <a:cs typeface="Helvetica"/>
              </a:rPr>
              <a:t>2025: relatório em elaboração</a:t>
            </a:r>
          </a:p>
          <a:p>
            <a:pPr algn="ctr"/>
            <a:r>
              <a:rPr lang="pt-BR" sz="1400" b="1" spc="-5">
                <a:solidFill>
                  <a:schemeClr val="accent2"/>
                </a:solidFill>
                <a:latin typeface="Montserrat"/>
                <a:cs typeface="Helvetica"/>
              </a:rPr>
              <a:t>2026: coleta em andamento</a:t>
            </a:r>
            <a:r>
              <a:rPr lang="pt-BR" sz="1400" b="1" spc="-5">
                <a:solidFill>
                  <a:srgbClr val="000000"/>
                </a:solidFill>
                <a:latin typeface="Montserrat"/>
                <a:cs typeface="Helvetica"/>
              </a:rPr>
              <a:t> </a:t>
            </a:r>
          </a:p>
        </p:txBody>
      </p:sp>
      <p:pic>
        <p:nvPicPr>
          <p:cNvPr id="12" name="Imagem 11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7033E9B0-97D5-F814-1E39-9BCEA3602A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08" r="7087" b="72441"/>
          <a:stretch>
            <a:fillRect/>
          </a:stretch>
        </p:blipFill>
        <p:spPr>
          <a:xfrm>
            <a:off x="9355376" y="1661824"/>
            <a:ext cx="1864195" cy="734003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2339841F-6B53-A10F-F349-2BED53F88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0020" y="3325049"/>
            <a:ext cx="1868499" cy="2498884"/>
          </a:xfrm>
          <a:prstGeom prst="rect">
            <a:avLst/>
          </a:prstGeom>
        </p:spPr>
      </p:pic>
      <p:pic>
        <p:nvPicPr>
          <p:cNvPr id="14" name="Imagem 13" descr="ODS 2030 - Operações | FONPLATA">
            <a:extLst>
              <a:ext uri="{FF2B5EF4-FFF2-40B4-BE49-F238E27FC236}">
                <a16:creationId xmlns:a16="http://schemas.microsoft.com/office/drawing/2014/main" id="{51FF9D46-55F4-7372-35B9-A004BD7C46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24" t="27280" r="2374" b="26381"/>
          <a:stretch>
            <a:fillRect/>
          </a:stretch>
        </p:blipFill>
        <p:spPr>
          <a:xfrm>
            <a:off x="9300159" y="2410609"/>
            <a:ext cx="1970503" cy="927571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7FED727-016D-B1A2-2C86-0068B7D5AE25}"/>
              </a:ext>
            </a:extLst>
          </p:cNvPr>
          <p:cNvSpPr/>
          <p:nvPr/>
        </p:nvSpPr>
        <p:spPr>
          <a:xfrm>
            <a:off x="7421671" y="3429766"/>
            <a:ext cx="1670136" cy="83506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>
                <a:latin typeface="Montserrat"/>
                <a:ea typeface="Roboto"/>
                <a:cs typeface="Roboto"/>
              </a:rPr>
              <a:t>Monitoramento das metas</a:t>
            </a:r>
          </a:p>
        </p:txBody>
      </p:sp>
      <p:sp>
        <p:nvSpPr>
          <p:cNvPr id="16" name="Chave Direita 15">
            <a:extLst>
              <a:ext uri="{FF2B5EF4-FFF2-40B4-BE49-F238E27FC236}">
                <a16:creationId xmlns:a16="http://schemas.microsoft.com/office/drawing/2014/main" id="{482B396C-931E-9D8A-A68A-D3A37CC7667E}"/>
              </a:ext>
            </a:extLst>
          </p:cNvPr>
          <p:cNvSpPr/>
          <p:nvPr/>
        </p:nvSpPr>
        <p:spPr>
          <a:xfrm>
            <a:off x="6969759" y="1899920"/>
            <a:ext cx="203200" cy="379984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Logotipo&#10;&#10;O conteúdo gerado por IA pode estar incorreto.">
            <a:extLst>
              <a:ext uri="{FF2B5EF4-FFF2-40B4-BE49-F238E27FC236}">
                <a16:creationId xmlns:a16="http://schemas.microsoft.com/office/drawing/2014/main" id="{AEE7D976-68C6-1C66-222B-E9039E7C8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470" y="4888230"/>
            <a:ext cx="2250440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3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05273-FE23-57A8-07D3-442491E0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8">
            <a:extLst>
              <a:ext uri="{FF2B5EF4-FFF2-40B4-BE49-F238E27FC236}">
                <a16:creationId xmlns:a16="http://schemas.microsoft.com/office/drawing/2014/main" id="{B127AB26-BB48-AD47-7A67-951D981BA59B}"/>
              </a:ext>
            </a:extLst>
          </p:cNvPr>
          <p:cNvSpPr txBox="1"/>
          <p:nvPr/>
        </p:nvSpPr>
        <p:spPr>
          <a:xfrm>
            <a:off x="1078180" y="90266"/>
            <a:ext cx="5237018" cy="48474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146">
              <a:spcBef>
                <a:spcPts val="71"/>
              </a:spcBef>
            </a:pPr>
            <a:r>
              <a:rPr lang="pt-BR" sz="2700" b="1" spc="-4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Vigilância de DCNT No Brasil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D306FB-4CB5-E98B-4A86-F1ED31A2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514" y="2396124"/>
            <a:ext cx="2651603" cy="3490199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9FC2ADD2-10E1-5B78-253E-CE9D25112140}"/>
              </a:ext>
            </a:extLst>
          </p:cNvPr>
          <p:cNvGrpSpPr/>
          <p:nvPr/>
        </p:nvGrpSpPr>
        <p:grpSpPr>
          <a:xfrm>
            <a:off x="9306812" y="1711009"/>
            <a:ext cx="945573" cy="642564"/>
            <a:chOff x="6561371" y="545597"/>
            <a:chExt cx="945573" cy="642564"/>
          </a:xfrm>
        </p:grpSpPr>
        <p:sp>
          <p:nvSpPr>
            <p:cNvPr id="7" name="Seta para Baixo 3">
              <a:extLst>
                <a:ext uri="{FF2B5EF4-FFF2-40B4-BE49-F238E27FC236}">
                  <a16:creationId xmlns:a16="http://schemas.microsoft.com/office/drawing/2014/main" id="{86492DD0-B874-E2B2-6753-2E5D1AB3F951}"/>
                </a:ext>
              </a:extLst>
            </p:cNvPr>
            <p:cNvSpPr/>
            <p:nvPr/>
          </p:nvSpPr>
          <p:spPr>
            <a:xfrm>
              <a:off x="6923320" y="945707"/>
              <a:ext cx="221673" cy="242454"/>
            </a:xfrm>
            <a:prstGeom prst="downArrow">
              <a:avLst/>
            </a:prstGeom>
            <a:solidFill>
              <a:srgbClr val="5B9BD5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CaixaDeTexto 4">
              <a:extLst>
                <a:ext uri="{FF2B5EF4-FFF2-40B4-BE49-F238E27FC236}">
                  <a16:creationId xmlns:a16="http://schemas.microsoft.com/office/drawing/2014/main" id="{93B69576-814D-647C-1EFC-4DC787F089D0}"/>
                </a:ext>
              </a:extLst>
            </p:cNvPr>
            <p:cNvSpPr txBox="1"/>
            <p:nvPr/>
          </p:nvSpPr>
          <p:spPr>
            <a:xfrm>
              <a:off x="6561371" y="545597"/>
              <a:ext cx="945573" cy="40011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lIns="91440" tIns="45720" rIns="91440" bIns="4572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2000" b="1">
                  <a:solidFill>
                    <a:schemeClr val="bg1"/>
                  </a:solidFill>
                </a:rPr>
                <a:t>2025</a:t>
              </a:r>
            </a:p>
          </p:txBody>
        </p:sp>
      </p:grpSp>
      <p:pic>
        <p:nvPicPr>
          <p:cNvPr id="6" name="Imagem 5" descr="Código QR&#10;&#10;O conteúdo gerado por IA pode estar incorreto.">
            <a:extLst>
              <a:ext uri="{FF2B5EF4-FFF2-40B4-BE49-F238E27FC236}">
                <a16:creationId xmlns:a16="http://schemas.microsoft.com/office/drawing/2014/main" id="{9A14FD0A-4ABD-81DF-21F1-3BDA28FA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382" y="5042647"/>
            <a:ext cx="787214" cy="837640"/>
          </a:xfrm>
          <a:prstGeom prst="rect">
            <a:avLst/>
          </a:prstGeom>
        </p:spPr>
      </p:pic>
      <p:pic>
        <p:nvPicPr>
          <p:cNvPr id="13" name="Imagem 12" descr="Gráfico, Gráfico de cascata&#10;&#10;O conteúdo gerado por IA pode estar incorreto.">
            <a:extLst>
              <a:ext uri="{FF2B5EF4-FFF2-40B4-BE49-F238E27FC236}">
                <a16:creationId xmlns:a16="http://schemas.microsoft.com/office/drawing/2014/main" id="{24CB74F8-1197-7539-8A3A-F6036CB9D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703" y="670921"/>
            <a:ext cx="7631205" cy="6071296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6B87FCE-C368-D4DD-5819-902984393AC1}"/>
              </a:ext>
            </a:extLst>
          </p:cNvPr>
          <p:cNvSpPr/>
          <p:nvPr/>
        </p:nvSpPr>
        <p:spPr>
          <a:xfrm>
            <a:off x="250446" y="6313687"/>
            <a:ext cx="455353" cy="15678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pt-BR" sz="800"/>
              <a:t>2024</a:t>
            </a:r>
          </a:p>
        </p:txBody>
      </p:sp>
      <p:pic>
        <p:nvPicPr>
          <p:cNvPr id="16" name="Imagem 15" descr="Gráfico, Gráfico de cascata&#10;&#10;O conteúdo gerado por IA pode estar incorreto.">
            <a:extLst>
              <a:ext uri="{FF2B5EF4-FFF2-40B4-BE49-F238E27FC236}">
                <a16:creationId xmlns:a16="http://schemas.microsoft.com/office/drawing/2014/main" id="{E641BB26-BC03-AE85-7E0A-B10E01E38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55" y="667593"/>
            <a:ext cx="7285530" cy="60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7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85BE5-5A02-9C10-E4CD-65EC5639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96849084-A7B7-1A69-306F-F06E822A9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952" y="2228531"/>
            <a:ext cx="8722172" cy="2256176"/>
          </a:xfrm>
        </p:spPr>
        <p:txBody>
          <a:bodyPr>
            <a:noAutofit/>
          </a:bodyPr>
          <a:lstStyle/>
          <a:p>
            <a:r>
              <a:rPr lang="pt-BR" sz="4800" b="1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Impacto das Doenças Crônicas Não Transmissíveis no Brasil</a:t>
            </a:r>
          </a:p>
        </p:txBody>
      </p:sp>
    </p:spTree>
    <p:extLst>
      <p:ext uri="{BB962C8B-B14F-4D97-AF65-F5344CB8AC3E}">
        <p14:creationId xmlns:p14="http://schemas.microsoft.com/office/powerpoint/2010/main" val="380533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F65961-F14D-AE1F-5689-CC84E2E0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87756B1B-A8F3-725E-5AE6-1203EBE1030F}"/>
              </a:ext>
            </a:extLst>
          </p:cNvPr>
          <p:cNvSpPr>
            <a:spLocks noGrp="1"/>
          </p:cNvSpPr>
          <p:nvPr/>
        </p:nvSpPr>
        <p:spPr>
          <a:xfrm>
            <a:off x="800088" y="499789"/>
            <a:ext cx="7221440" cy="4806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Ranking de mortalidade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AF1DCA4-D1FD-4BED-8E07-AD0916615D10}"/>
              </a:ext>
            </a:extLst>
          </p:cNvPr>
          <p:cNvSpPr>
            <a:spLocks noGrp="1"/>
          </p:cNvSpPr>
          <p:nvPr/>
        </p:nvSpPr>
        <p:spPr>
          <a:xfrm>
            <a:off x="885413" y="975257"/>
            <a:ext cx="7655868" cy="289091"/>
          </a:xfrm>
          <a:prstGeom prst="rect">
            <a:avLst/>
          </a:prstGeom>
        </p:spPr>
        <p:txBody>
          <a:bodyPr lIns="68580" tIns="34290" rIns="68580" bIns="34290" anchor="t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500">
                <a:latin typeface="Calibri"/>
                <a:ea typeface="Calibri"/>
                <a:cs typeface="Calibri"/>
              </a:rPr>
              <a:t>Brasil</a:t>
            </a:r>
            <a:r>
              <a:rPr lang="en-US" sz="1500">
                <a:latin typeface="Calibri"/>
                <a:ea typeface="Calibri"/>
                <a:cs typeface="Calibri"/>
              </a:rPr>
              <a:t>, 2024</a:t>
            </a:r>
            <a:endParaRPr lang="en-US" sz="15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/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6C2D866F-F636-984E-AA04-A6EF10F63B4B}"/>
              </a:ext>
            </a:extLst>
          </p:cNvPr>
          <p:cNvSpPr txBox="1"/>
          <p:nvPr/>
        </p:nvSpPr>
        <p:spPr>
          <a:xfrm>
            <a:off x="246584" y="5033691"/>
            <a:ext cx="4254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/>
              <a:t>Fonte: Sistema de Informações sobre Mortalidade (SIM/CGIAE/DAENT/SVSA/MS), 2023</a:t>
            </a:r>
          </a:p>
        </p:txBody>
      </p:sp>
      <p:sp>
        <p:nvSpPr>
          <p:cNvPr id="47" name="CaixaDeTexto 15">
            <a:extLst>
              <a:ext uri="{FF2B5EF4-FFF2-40B4-BE49-F238E27FC236}">
                <a16:creationId xmlns:a16="http://schemas.microsoft.com/office/drawing/2014/main" id="{DDD16009-C974-D1C2-41DE-42D0D0DEDC8B}"/>
              </a:ext>
            </a:extLst>
          </p:cNvPr>
          <p:cNvSpPr txBox="1"/>
          <p:nvPr/>
        </p:nvSpPr>
        <p:spPr>
          <a:xfrm>
            <a:off x="246584" y="5246702"/>
            <a:ext cx="866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600"/>
              <a:t>Legenda:  C. Perinatal – Algumas </a:t>
            </a:r>
            <a:r>
              <a:rPr lang="pt-BR" sz="600" err="1"/>
              <a:t>afec</a:t>
            </a:r>
            <a:r>
              <a:rPr lang="pt-BR" sz="600"/>
              <a:t> originadas no período perinatal; </a:t>
            </a:r>
            <a:r>
              <a:rPr lang="pt-BR" sz="600" err="1"/>
              <a:t>Malform</a:t>
            </a:r>
            <a:r>
              <a:rPr lang="pt-BR" sz="600"/>
              <a:t>. – </a:t>
            </a:r>
            <a:r>
              <a:rPr lang="pt-BR" sz="600" err="1"/>
              <a:t>Malf</a:t>
            </a:r>
            <a:r>
              <a:rPr lang="pt-BR" sz="600"/>
              <a:t> </a:t>
            </a:r>
            <a:r>
              <a:rPr lang="pt-BR" sz="600" err="1"/>
              <a:t>Cong</a:t>
            </a:r>
            <a:r>
              <a:rPr lang="pt-BR" sz="600"/>
              <a:t> </a:t>
            </a:r>
            <a:r>
              <a:rPr lang="pt-BR" sz="600" err="1"/>
              <a:t>deformid</a:t>
            </a:r>
            <a:r>
              <a:rPr lang="pt-BR" sz="600"/>
              <a:t> e anomalias cromossômicas; D. AP. Resp. – Doenças do Aparelho Respiratório; D.I.P – Algumas Doenças Infecciosas e Parasitárias; C. Ext. –Causas externas de morbidade e mortalidade; D. Sist. </a:t>
            </a:r>
            <a:r>
              <a:rPr lang="pt-BR" sz="600" err="1"/>
              <a:t>Nerv</a:t>
            </a:r>
            <a:r>
              <a:rPr lang="pt-BR" sz="600"/>
              <a:t>. – Doenças do Sistema Nervoso; Sint. Sinais – </a:t>
            </a:r>
            <a:r>
              <a:rPr lang="pt-BR" sz="600" err="1"/>
              <a:t>Sint</a:t>
            </a:r>
            <a:r>
              <a:rPr lang="pt-BR" sz="600"/>
              <a:t> Sinais e achados </a:t>
            </a:r>
            <a:r>
              <a:rPr lang="pt-BR" sz="600" err="1"/>
              <a:t>anorm</a:t>
            </a:r>
            <a:r>
              <a:rPr lang="pt-BR" sz="600"/>
              <a:t> </a:t>
            </a:r>
            <a:r>
              <a:rPr lang="pt-BR" sz="600" err="1"/>
              <a:t>ex</a:t>
            </a:r>
            <a:r>
              <a:rPr lang="pt-BR" sz="600"/>
              <a:t> </a:t>
            </a:r>
            <a:r>
              <a:rPr lang="pt-BR" sz="600" err="1"/>
              <a:t>clin</a:t>
            </a:r>
            <a:r>
              <a:rPr lang="pt-BR" sz="600"/>
              <a:t> e </a:t>
            </a:r>
            <a:r>
              <a:rPr lang="pt-BR" sz="600" err="1"/>
              <a:t>laborat</a:t>
            </a:r>
            <a:r>
              <a:rPr lang="pt-BR" sz="600"/>
              <a:t>; A. Ap. Circ. – Doenças do Aparelho Circulatório; D. </a:t>
            </a:r>
            <a:r>
              <a:rPr lang="pt-BR" sz="600" err="1"/>
              <a:t>Endocr</a:t>
            </a:r>
            <a:r>
              <a:rPr lang="pt-BR" sz="600"/>
              <a:t>. – Doenças endócrinas nutricionais e metabólicas. </a:t>
            </a:r>
          </a:p>
        </p:txBody>
      </p:sp>
      <p:pic>
        <p:nvPicPr>
          <p:cNvPr id="48" name="Imagem 47" descr="Tabela&#10;&#10;O conteúdo gerado por IA pode estar incorreto.">
            <a:extLst>
              <a:ext uri="{FF2B5EF4-FFF2-40B4-BE49-F238E27FC236}">
                <a16:creationId xmlns:a16="http://schemas.microsoft.com/office/drawing/2014/main" id="{A3D243A4-8A23-0DEC-8498-0CF9B186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73" y="1481207"/>
            <a:ext cx="11449538" cy="3463297"/>
          </a:xfrm>
          <a:prstGeom prst="rect">
            <a:avLst/>
          </a:prstGeom>
        </p:spPr>
      </p:pic>
      <p:sp>
        <p:nvSpPr>
          <p:cNvPr id="2" name="Quadro 1"/>
          <p:cNvSpPr/>
          <p:nvPr/>
        </p:nvSpPr>
        <p:spPr>
          <a:xfrm>
            <a:off x="7642371" y="1481207"/>
            <a:ext cx="3154260" cy="3463297"/>
          </a:xfrm>
          <a:prstGeom prst="frame">
            <a:avLst>
              <a:gd name="adj1" fmla="val 7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6C2D866F-F636-984E-AA04-A6EF10F63B4B}"/>
              </a:ext>
            </a:extLst>
          </p:cNvPr>
          <p:cNvSpPr txBox="1"/>
          <p:nvPr/>
        </p:nvSpPr>
        <p:spPr>
          <a:xfrm>
            <a:off x="246584" y="5764343"/>
            <a:ext cx="928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/>
              <a:t>Na população com 60 anos ou mais, as doenças crônicas ocupam os primeiros lugares no ranking de mortalidade.</a:t>
            </a:r>
          </a:p>
        </p:txBody>
      </p:sp>
    </p:spTree>
    <p:extLst>
      <p:ext uri="{BB962C8B-B14F-4D97-AF65-F5344CB8AC3E}">
        <p14:creationId xmlns:p14="http://schemas.microsoft.com/office/powerpoint/2010/main" val="284619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B683DCF-5DB1-4C83-CAAA-2FD2C42C34DF}"/>
              </a:ext>
            </a:extLst>
          </p:cNvPr>
          <p:cNvSpPr>
            <a:spLocks noGrp="1"/>
          </p:cNvSpPr>
          <p:nvPr/>
        </p:nvSpPr>
        <p:spPr>
          <a:xfrm>
            <a:off x="737009" y="120062"/>
            <a:ext cx="9128443" cy="4806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Taxa de mortalidade por doenças crônicas não transmissíveis segundo grupo de doenças, padronizada por idade na população com 60 anos ou+ do Brasil, 2010 a 2024.​</a:t>
            </a:r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8648A4FD-C030-20C2-82F4-B5BC5654FEAD}"/>
              </a:ext>
            </a:extLst>
          </p:cNvPr>
          <p:cNvSpPr txBox="1"/>
          <p:nvPr/>
        </p:nvSpPr>
        <p:spPr>
          <a:xfrm>
            <a:off x="174058" y="5956184"/>
            <a:ext cx="3995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/>
              <a:t>Fonte: Sistema de Informações sobre Mortalidade (SIM/CGIAE/DAENT/SVSA/MS).</a:t>
            </a:r>
          </a:p>
          <a:p>
            <a:r>
              <a:rPr lang="pt-BR" sz="800"/>
              <a:t>*DCV – Doenças Cardiovasculares; DRC – Doenças Respiratórias Crônicas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236340"/>
              </p:ext>
            </p:extLst>
          </p:nvPr>
        </p:nvGraphicFramePr>
        <p:xfrm>
          <a:off x="251232" y="1268132"/>
          <a:ext cx="11577245" cy="4688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81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84D3-97C3-7BDB-C3EF-55F203D18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B683DCF-5DB1-4C83-CAAA-2FD2C42C34DF}"/>
              </a:ext>
            </a:extLst>
          </p:cNvPr>
          <p:cNvSpPr>
            <a:spLocks noGrp="1"/>
          </p:cNvSpPr>
          <p:nvPr/>
        </p:nvSpPr>
        <p:spPr>
          <a:xfrm>
            <a:off x="586007" y="422066"/>
            <a:ext cx="9128443" cy="48061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 spc="0" baseline="0">
                <a:solidFill>
                  <a:srgbClr val="183E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>
                <a:solidFill>
                  <a:srgbClr val="002060"/>
                </a:solidFill>
                <a:latin typeface="Montserrat ExtraBold"/>
                <a:ea typeface="Calibri"/>
                <a:cs typeface="Calibri"/>
              </a:rPr>
              <a:t>Taxa de mortalidade por câncer de mama e colo do útero padronizada por idade entre mulheres com 60 anos ou+ do Brasil, 2010 a 2024.​</a:t>
            </a:r>
          </a:p>
        </p:txBody>
      </p:sp>
      <p:sp>
        <p:nvSpPr>
          <p:cNvPr id="46" name="CaixaDeTexto 5">
            <a:extLst>
              <a:ext uri="{FF2B5EF4-FFF2-40B4-BE49-F238E27FC236}">
                <a16:creationId xmlns:a16="http://schemas.microsoft.com/office/drawing/2014/main" id="{8648A4FD-C030-20C2-82F4-B5BC5654FEAD}"/>
              </a:ext>
            </a:extLst>
          </p:cNvPr>
          <p:cNvSpPr txBox="1"/>
          <p:nvPr/>
        </p:nvSpPr>
        <p:spPr>
          <a:xfrm>
            <a:off x="132114" y="5662570"/>
            <a:ext cx="4081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"/>
              <a:t>Fonte: Sistema de Informações sobre Mortalidade (SIM/CGIAE/DAENT/SVSA/MS).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769691"/>
              </p:ext>
            </p:extLst>
          </p:nvPr>
        </p:nvGraphicFramePr>
        <p:xfrm>
          <a:off x="225454" y="1337651"/>
          <a:ext cx="11309408" cy="432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1336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4F3A6C297D74FA4B2A4AD723D9798" ma:contentTypeVersion="15" ma:contentTypeDescription="Create a new document." ma:contentTypeScope="" ma:versionID="3754c4b136c0a1261ae8caaabb534d49">
  <xsd:schema xmlns:xsd="http://www.w3.org/2001/XMLSchema" xmlns:xs="http://www.w3.org/2001/XMLSchema" xmlns:p="http://schemas.microsoft.com/office/2006/metadata/properties" xmlns:ns3="b2ef8542-8881-4faf-98d6-f5fbd5c8be06" xmlns:ns4="05d7390c-4c3e-4fdf-9a5a-6af8b14713cf" targetNamespace="http://schemas.microsoft.com/office/2006/metadata/properties" ma:root="true" ma:fieldsID="66df0347a2131e04cc1c196d09086614" ns3:_="" ns4:_="">
    <xsd:import namespace="b2ef8542-8881-4faf-98d6-f5fbd5c8be06"/>
    <xsd:import namespace="05d7390c-4c3e-4fdf-9a5a-6af8b14713cf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f8542-8881-4faf-98d6-f5fbd5c8be06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7390c-4c3e-4fdf-9a5a-6af8b1471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d7390c-4c3e-4fdf-9a5a-6af8b14713c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62707-B691-47A2-862E-4853C12D4A35}">
  <ds:schemaRefs>
    <ds:schemaRef ds:uri="05d7390c-4c3e-4fdf-9a5a-6af8b14713cf"/>
    <ds:schemaRef ds:uri="b2ef8542-8881-4faf-98d6-f5fbd5c8be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F2A45C4-F6C3-4315-B0D1-600E0026FC1D}">
  <ds:schemaRefs>
    <ds:schemaRef ds:uri="05d7390c-4c3e-4fdf-9a5a-6af8b14713cf"/>
    <ds:schemaRef ds:uri="b2ef8542-8881-4faf-98d6-f5fbd5c8be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92E2B6-802C-405A-A30B-1B678E9FC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2013</Words>
  <Application>Microsoft Office PowerPoint</Application>
  <PresentationFormat>Widescreen</PresentationFormat>
  <Paragraphs>217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Arial,Sans-Serif</vt:lpstr>
      <vt:lpstr>Calibri</vt:lpstr>
      <vt:lpstr>Calibri Light</vt:lpstr>
      <vt:lpstr>Montserrat</vt:lpstr>
      <vt:lpstr>Montserrat ExtraBold</vt:lpstr>
      <vt:lpstr>Roboto</vt:lpstr>
      <vt:lpstr>Times New Roman</vt:lpstr>
      <vt:lpstr>Tema do Office</vt:lpstr>
      <vt:lpstr>Envelhecimento e Condições Crônicas</vt:lpstr>
      <vt:lpstr>PowerPoint Presentation</vt:lpstr>
      <vt:lpstr>PowerPoint Presentation</vt:lpstr>
      <vt:lpstr>PowerPoint Presentation</vt:lpstr>
      <vt:lpstr>PowerPoint Presentation</vt:lpstr>
      <vt:lpstr>Impacto das Doenças Crônicas Não Transmissíveis no Brasil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Pesquisa Nacional  de Saúde - PNS</vt:lpstr>
      <vt:lpstr>PNS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Obrigada!  daent@saude.gov.br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 da Apresentação</dc:title>
  <dc:creator>Gabriel Augusto dos Santos Dias</dc:creator>
  <cp:lastModifiedBy>Letícia Cardoso</cp:lastModifiedBy>
  <cp:revision>88</cp:revision>
  <dcterms:created xsi:type="dcterms:W3CDTF">2025-09-05T13:24:44Z</dcterms:created>
  <dcterms:modified xsi:type="dcterms:W3CDTF">2026-04-26T22:42:37Z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0x010100AA34F3A6C297D74FA4B2A4AD723D9798</vt:lpwstr>
  </property>
</Properties>
</file>