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1" r:id="rId6"/>
    <p:sldMasterId id="2147483678" r:id="rId7"/>
    <p:sldMasterId id="2147483681" r:id="rId8"/>
    <p:sldMasterId id="2147483721" r:id="rId9"/>
    <p:sldMasterId id="2147483732" r:id="rId10"/>
  </p:sldMasterIdLst>
  <p:notesMasterIdLst>
    <p:notesMasterId r:id="rId43"/>
  </p:notesMasterIdLst>
  <p:handoutMasterIdLst>
    <p:handoutMasterId r:id="rId44"/>
  </p:handoutMasterIdLst>
  <p:sldIdLst>
    <p:sldId id="394" r:id="rId11"/>
    <p:sldId id="483" r:id="rId12"/>
    <p:sldId id="484" r:id="rId13"/>
    <p:sldId id="418" r:id="rId14"/>
    <p:sldId id="485" r:id="rId15"/>
    <p:sldId id="427" r:id="rId16"/>
    <p:sldId id="437" r:id="rId17"/>
    <p:sldId id="428" r:id="rId18"/>
    <p:sldId id="430" r:id="rId19"/>
    <p:sldId id="416" r:id="rId20"/>
    <p:sldId id="429" r:id="rId21"/>
    <p:sldId id="409" r:id="rId22"/>
    <p:sldId id="431" r:id="rId23"/>
    <p:sldId id="426" r:id="rId24"/>
    <p:sldId id="482" r:id="rId25"/>
    <p:sldId id="481" r:id="rId26"/>
    <p:sldId id="438" r:id="rId27"/>
    <p:sldId id="469" r:id="rId28"/>
    <p:sldId id="479" r:id="rId29"/>
    <p:sldId id="486" r:id="rId30"/>
    <p:sldId id="489" r:id="rId31"/>
    <p:sldId id="490" r:id="rId32"/>
    <p:sldId id="488" r:id="rId33"/>
    <p:sldId id="487" r:id="rId34"/>
    <p:sldId id="480" r:id="rId35"/>
    <p:sldId id="421" r:id="rId36"/>
    <p:sldId id="433" r:id="rId37"/>
    <p:sldId id="491" r:id="rId38"/>
    <p:sldId id="492" r:id="rId39"/>
    <p:sldId id="439" r:id="rId40"/>
    <p:sldId id="440" r:id="rId41"/>
    <p:sldId id="315" r:id="rId4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BF5FF"/>
    <a:srgbClr val="08DDE8"/>
    <a:srgbClr val="D48804"/>
    <a:srgbClr val="2C7502"/>
    <a:srgbClr val="666666"/>
    <a:srgbClr val="FA8507"/>
    <a:srgbClr val="333333"/>
    <a:srgbClr val="B6B6B6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F3058-3392-4833-84EE-06DB965D53A6}" v="277" dt="2026-06-07T23:36:50.05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 clar 1 - èmfasi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z Riera, Rafael" userId="d5cb52d9-4024-4ae1-8265-bf0746b3541e" providerId="ADAL" clId="{0CEF3058-3392-4833-84EE-06DB965D53A6}"/>
    <pc:docChg chg="undo custSel addSld delSld modSld sldOrd delMainMaster">
      <pc:chgData name="Ruiz Riera, Rafael" userId="d5cb52d9-4024-4ae1-8265-bf0746b3541e" providerId="ADAL" clId="{0CEF3058-3392-4833-84EE-06DB965D53A6}" dt="2026-06-07T23:48:57.804" v="7138" actId="47"/>
      <pc:docMkLst>
        <pc:docMk/>
      </pc:docMkLst>
      <pc:sldChg chg="addSp delSp modSp del mod">
        <pc:chgData name="Ruiz Riera, Rafael" userId="d5cb52d9-4024-4ae1-8265-bf0746b3541e" providerId="ADAL" clId="{0CEF3058-3392-4833-84EE-06DB965D53A6}" dt="2026-06-07T23:48:57.804" v="7138" actId="47"/>
        <pc:sldMkLst>
          <pc:docMk/>
          <pc:sldMk cId="4143538695" sldId="257"/>
        </pc:sldMkLst>
        <pc:spChg chg="del">
          <ac:chgData name="Ruiz Riera, Rafael" userId="d5cb52d9-4024-4ae1-8265-bf0746b3541e" providerId="ADAL" clId="{0CEF3058-3392-4833-84EE-06DB965D53A6}" dt="2026-06-07T23:03:27.361" v="6472" actId="478"/>
          <ac:spMkLst>
            <pc:docMk/>
            <pc:sldMk cId="4143538695" sldId="257"/>
            <ac:spMk id="6" creationId="{00000000-0000-0000-0000-000000000000}"/>
          </ac:spMkLst>
        </pc:spChg>
        <pc:spChg chg="add mod">
          <ac:chgData name="Ruiz Riera, Rafael" userId="d5cb52d9-4024-4ae1-8265-bf0746b3541e" providerId="ADAL" clId="{0CEF3058-3392-4833-84EE-06DB965D53A6}" dt="2026-06-07T23:03:19.474" v="6471" actId="207"/>
          <ac:spMkLst>
            <pc:docMk/>
            <pc:sldMk cId="4143538695" sldId="257"/>
            <ac:spMk id="8" creationId="{4800A5C8-6004-C74B-5C79-FBC3C689DAEA}"/>
          </ac:spMkLst>
        </pc:spChg>
        <pc:picChg chg="mod">
          <ac:chgData name="Ruiz Riera, Rafael" userId="d5cb52d9-4024-4ae1-8265-bf0746b3541e" providerId="ADAL" clId="{0CEF3058-3392-4833-84EE-06DB965D53A6}" dt="2026-06-07T23:03:42.404" v="6474" actId="1076"/>
          <ac:picMkLst>
            <pc:docMk/>
            <pc:sldMk cId="4143538695" sldId="257"/>
            <ac:picMk id="5" creationId="{00000000-0000-0000-0000-000000000000}"/>
          </ac:picMkLst>
        </pc:picChg>
      </pc:sldChg>
      <pc:sldChg chg="del">
        <pc:chgData name="Ruiz Riera, Rafael" userId="d5cb52d9-4024-4ae1-8265-bf0746b3541e" providerId="ADAL" clId="{0CEF3058-3392-4833-84EE-06DB965D53A6}" dt="2026-06-07T23:05:22.034" v="6475" actId="47"/>
        <pc:sldMkLst>
          <pc:docMk/>
          <pc:sldMk cId="359624710" sldId="279"/>
        </pc:sldMkLst>
      </pc:sldChg>
      <pc:sldChg chg="modSp mod">
        <pc:chgData name="Ruiz Riera, Rafael" userId="d5cb52d9-4024-4ae1-8265-bf0746b3541e" providerId="ADAL" clId="{0CEF3058-3392-4833-84EE-06DB965D53A6}" dt="2026-05-20T09:59:25.342" v="5148" actId="20577"/>
        <pc:sldMkLst>
          <pc:docMk/>
          <pc:sldMk cId="3954369864" sldId="315"/>
        </pc:sldMkLst>
        <pc:spChg chg="mod">
          <ac:chgData name="Ruiz Riera, Rafael" userId="d5cb52d9-4024-4ae1-8265-bf0746b3541e" providerId="ADAL" clId="{0CEF3058-3392-4833-84EE-06DB965D53A6}" dt="2026-05-20T09:59:20.416" v="5147" actId="1076"/>
          <ac:spMkLst>
            <pc:docMk/>
            <pc:sldMk cId="3954369864" sldId="315"/>
            <ac:spMk id="2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59:25.342" v="5148" actId="20577"/>
          <ac:spMkLst>
            <pc:docMk/>
            <pc:sldMk cId="3954369864" sldId="315"/>
            <ac:spMk id="3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59:15.026" v="5146" actId="1076"/>
          <ac:spMkLst>
            <pc:docMk/>
            <pc:sldMk cId="3954369864" sldId="315"/>
            <ac:spMk id="4" creationId="{00000000-0000-0000-0000-000000000000}"/>
          </ac:spMkLst>
        </pc:spChg>
      </pc:sldChg>
      <pc:sldChg chg="addSp delSp modSp add mod">
        <pc:chgData name="Ruiz Riera, Rafael" userId="d5cb52d9-4024-4ae1-8265-bf0746b3541e" providerId="ADAL" clId="{0CEF3058-3392-4833-84EE-06DB965D53A6}" dt="2026-05-17T12:41:50.530" v="3556" actId="20577"/>
        <pc:sldMkLst>
          <pc:docMk/>
          <pc:sldMk cId="2571278757" sldId="418"/>
        </pc:sldMkLst>
        <pc:spChg chg="mod">
          <ac:chgData name="Ruiz Riera, Rafael" userId="d5cb52d9-4024-4ae1-8265-bf0746b3541e" providerId="ADAL" clId="{0CEF3058-3392-4833-84EE-06DB965D53A6}" dt="2026-05-17T12:40:48.564" v="3422" actId="14100"/>
          <ac:spMkLst>
            <pc:docMk/>
            <pc:sldMk cId="2571278757" sldId="418"/>
            <ac:spMk id="2" creationId="{B3ACD1B2-0E90-9A15-C80C-65AFD3C4F068}"/>
          </ac:spMkLst>
        </pc:spChg>
        <pc:spChg chg="mod">
          <ac:chgData name="Ruiz Riera, Rafael" userId="d5cb52d9-4024-4ae1-8265-bf0746b3541e" providerId="ADAL" clId="{0CEF3058-3392-4833-84EE-06DB965D53A6}" dt="2026-05-17T12:28:08.483" v="3215" actId="20577"/>
          <ac:spMkLst>
            <pc:docMk/>
            <pc:sldMk cId="2571278757" sldId="418"/>
            <ac:spMk id="7" creationId="{256C1643-6B22-60CA-3A26-8527F0351B0D}"/>
          </ac:spMkLst>
        </pc:spChg>
        <pc:spChg chg="mod">
          <ac:chgData name="Ruiz Riera, Rafael" userId="d5cb52d9-4024-4ae1-8265-bf0746b3541e" providerId="ADAL" clId="{0CEF3058-3392-4833-84EE-06DB965D53A6}" dt="2026-05-17T12:29:07.201" v="3305" actId="1036"/>
          <ac:spMkLst>
            <pc:docMk/>
            <pc:sldMk cId="2571278757" sldId="418"/>
            <ac:spMk id="9" creationId="{0FF6B14A-9371-8847-6C2B-B1FE6813BCCD}"/>
          </ac:spMkLst>
        </pc:spChg>
        <pc:spChg chg="mod">
          <ac:chgData name="Ruiz Riera, Rafael" userId="d5cb52d9-4024-4ae1-8265-bf0746b3541e" providerId="ADAL" clId="{0CEF3058-3392-4833-84EE-06DB965D53A6}" dt="2026-05-17T12:41:50.530" v="3556" actId="20577"/>
          <ac:spMkLst>
            <pc:docMk/>
            <pc:sldMk cId="2571278757" sldId="418"/>
            <ac:spMk id="10" creationId="{3AF1E672-068A-C439-3843-0904442BC273}"/>
          </ac:spMkLst>
        </pc:spChg>
        <pc:spChg chg="del mod">
          <ac:chgData name="Ruiz Riera, Rafael" userId="d5cb52d9-4024-4ae1-8265-bf0746b3541e" providerId="ADAL" clId="{0CEF3058-3392-4833-84EE-06DB965D53A6}" dt="2026-05-17T12:36:14.280" v="3384"/>
          <ac:spMkLst>
            <pc:docMk/>
            <pc:sldMk cId="2571278757" sldId="418"/>
            <ac:spMk id="11" creationId="{EB94D7CA-701D-BA94-DF57-EF465E39DAFA}"/>
          </ac:spMkLst>
        </pc:spChg>
        <pc:picChg chg="add del mod modCrop">
          <ac:chgData name="Ruiz Riera, Rafael" userId="d5cb52d9-4024-4ae1-8265-bf0746b3541e" providerId="ADAL" clId="{0CEF3058-3392-4833-84EE-06DB965D53A6}" dt="2026-05-17T12:35:36.809" v="3361" actId="478"/>
          <ac:picMkLst>
            <pc:docMk/>
            <pc:sldMk cId="2571278757" sldId="418"/>
            <ac:picMk id="3" creationId="{694568DF-A4C4-99AB-586F-C8F168447CE5}"/>
          </ac:picMkLst>
        </pc:picChg>
        <pc:picChg chg="mod">
          <ac:chgData name="Ruiz Riera, Rafael" userId="d5cb52d9-4024-4ae1-8265-bf0746b3541e" providerId="ADAL" clId="{0CEF3058-3392-4833-84EE-06DB965D53A6}" dt="2026-05-17T12:40:39.996" v="3420" actId="14100"/>
          <ac:picMkLst>
            <pc:docMk/>
            <pc:sldMk cId="2571278757" sldId="418"/>
            <ac:picMk id="8" creationId="{387AD307-34D2-C79F-C7D5-0DD6FC6FF434}"/>
          </ac:picMkLst>
        </pc:picChg>
      </pc:sldChg>
      <pc:sldChg chg="addSp modSp mod">
        <pc:chgData name="Ruiz Riera, Rafael" userId="d5cb52d9-4024-4ae1-8265-bf0746b3541e" providerId="ADAL" clId="{0CEF3058-3392-4833-84EE-06DB965D53A6}" dt="2026-06-07T23:01:02.566" v="6468" actId="1076"/>
        <pc:sldMkLst>
          <pc:docMk/>
          <pc:sldMk cId="3891771310" sldId="421"/>
        </pc:sldMkLst>
        <pc:spChg chg="add mod">
          <ac:chgData name="Ruiz Riera, Rafael" userId="d5cb52d9-4024-4ae1-8265-bf0746b3541e" providerId="ADAL" clId="{0CEF3058-3392-4833-84EE-06DB965D53A6}" dt="2026-06-07T23:01:02.566" v="6468" actId="1076"/>
          <ac:spMkLst>
            <pc:docMk/>
            <pc:sldMk cId="3891771310" sldId="421"/>
            <ac:spMk id="12" creationId="{AD68D23A-19A4-9162-ED22-0FB49FBEAAB8}"/>
          </ac:spMkLst>
        </pc:spChg>
      </pc:sldChg>
      <pc:sldChg chg="addSp delSp modSp mod ord">
        <pc:chgData name="Ruiz Riera, Rafael" userId="d5cb52d9-4024-4ae1-8265-bf0746b3541e" providerId="ADAL" clId="{0CEF3058-3392-4833-84EE-06DB965D53A6}" dt="2026-05-20T09:18:36.600" v="3981" actId="14100"/>
        <pc:sldMkLst>
          <pc:docMk/>
          <pc:sldMk cId="3119736133" sldId="426"/>
        </pc:sldMkLst>
        <pc:spChg chg="del mod">
          <ac:chgData name="Ruiz Riera, Rafael" userId="d5cb52d9-4024-4ae1-8265-bf0746b3541e" providerId="ADAL" clId="{0CEF3058-3392-4833-84EE-06DB965D53A6}" dt="2026-05-20T09:11:44.614" v="3782" actId="21"/>
          <ac:spMkLst>
            <pc:docMk/>
            <pc:sldMk cId="3119736133" sldId="426"/>
            <ac:spMk id="2" creationId="{F38CAEB7-1EA1-10D3-8DF0-8F63255EC08A}"/>
          </ac:spMkLst>
        </pc:spChg>
        <pc:spChg chg="mod">
          <ac:chgData name="Ruiz Riera, Rafael" userId="d5cb52d9-4024-4ae1-8265-bf0746b3541e" providerId="ADAL" clId="{0CEF3058-3392-4833-84EE-06DB965D53A6}" dt="2026-05-20T09:08:03.189" v="3737" actId="14100"/>
          <ac:spMkLst>
            <pc:docMk/>
            <pc:sldMk cId="3119736133" sldId="426"/>
            <ac:spMk id="3" creationId="{87903BA8-2062-6B7E-A8F8-7A3BD5213F4E}"/>
          </ac:spMkLst>
        </pc:spChg>
        <pc:spChg chg="mod">
          <ac:chgData name="Ruiz Riera, Rafael" userId="d5cb52d9-4024-4ae1-8265-bf0746b3541e" providerId="ADAL" clId="{0CEF3058-3392-4833-84EE-06DB965D53A6}" dt="2026-05-20T09:07:30.803" v="3732" actId="14100"/>
          <ac:spMkLst>
            <pc:docMk/>
            <pc:sldMk cId="3119736133" sldId="426"/>
            <ac:spMk id="4" creationId="{CAC24344-EE42-7D44-670F-A5B1371BB1FD}"/>
          </ac:spMkLst>
        </pc:spChg>
        <pc:spChg chg="mod">
          <ac:chgData name="Ruiz Riera, Rafael" userId="d5cb52d9-4024-4ae1-8265-bf0746b3541e" providerId="ADAL" clId="{0CEF3058-3392-4833-84EE-06DB965D53A6}" dt="2026-05-20T09:07:41.596" v="3734" actId="1076"/>
          <ac:spMkLst>
            <pc:docMk/>
            <pc:sldMk cId="3119736133" sldId="426"/>
            <ac:spMk id="5" creationId="{DC5C5BF4-B172-1315-3401-957974E8DB21}"/>
          </ac:spMkLst>
        </pc:spChg>
        <pc:spChg chg="mod">
          <ac:chgData name="Ruiz Riera, Rafael" userId="d5cb52d9-4024-4ae1-8265-bf0746b3541e" providerId="ADAL" clId="{0CEF3058-3392-4833-84EE-06DB965D53A6}" dt="2026-05-20T09:08:38.976" v="3743" actId="20577"/>
          <ac:spMkLst>
            <pc:docMk/>
            <pc:sldMk cId="3119736133" sldId="426"/>
            <ac:spMk id="6" creationId="{DB3C3FAC-E268-C268-7042-1A5BC61D1702}"/>
          </ac:spMkLst>
        </pc:spChg>
        <pc:spChg chg="mod">
          <ac:chgData name="Ruiz Riera, Rafael" userId="d5cb52d9-4024-4ae1-8265-bf0746b3541e" providerId="ADAL" clId="{0CEF3058-3392-4833-84EE-06DB965D53A6}" dt="2026-05-20T09:07:17.883" v="3730" actId="255"/>
          <ac:spMkLst>
            <pc:docMk/>
            <pc:sldMk cId="3119736133" sldId="426"/>
            <ac:spMk id="7" creationId="{76042181-04FA-A447-C06D-113FC66AF4AA}"/>
          </ac:spMkLst>
        </pc:spChg>
        <pc:spChg chg="mod">
          <ac:chgData name="Ruiz Riera, Rafael" userId="d5cb52d9-4024-4ae1-8265-bf0746b3541e" providerId="ADAL" clId="{0CEF3058-3392-4833-84EE-06DB965D53A6}" dt="2026-05-20T09:09:07.517" v="3746" actId="1076"/>
          <ac:spMkLst>
            <pc:docMk/>
            <pc:sldMk cId="3119736133" sldId="426"/>
            <ac:spMk id="8" creationId="{4E5C9B44-65C0-7CBC-6DF7-7C7F12CC7FBB}"/>
          </ac:spMkLst>
        </pc:spChg>
        <pc:spChg chg="mod">
          <ac:chgData name="Ruiz Riera, Rafael" userId="d5cb52d9-4024-4ae1-8265-bf0746b3541e" providerId="ADAL" clId="{0CEF3058-3392-4833-84EE-06DB965D53A6}" dt="2026-05-20T09:13:29.714" v="3854" actId="1038"/>
          <ac:spMkLst>
            <pc:docMk/>
            <pc:sldMk cId="3119736133" sldId="426"/>
            <ac:spMk id="9" creationId="{A580BE53-3A2F-8CD4-BB2C-BB7E21E173BA}"/>
          </ac:spMkLst>
        </pc:spChg>
        <pc:spChg chg="mod">
          <ac:chgData name="Ruiz Riera, Rafael" userId="d5cb52d9-4024-4ae1-8265-bf0746b3541e" providerId="ADAL" clId="{0CEF3058-3392-4833-84EE-06DB965D53A6}" dt="2026-05-20T09:18:36.600" v="3981" actId="14100"/>
          <ac:spMkLst>
            <pc:docMk/>
            <pc:sldMk cId="3119736133" sldId="426"/>
            <ac:spMk id="10" creationId="{99E7969A-AE6F-9510-066A-0403915431D3}"/>
          </ac:spMkLst>
        </pc:spChg>
        <pc:spChg chg="del">
          <ac:chgData name="Ruiz Riera, Rafael" userId="d5cb52d9-4024-4ae1-8265-bf0746b3541e" providerId="ADAL" clId="{0CEF3058-3392-4833-84EE-06DB965D53A6}" dt="2026-05-20T09:06:52.776" v="3726" actId="478"/>
          <ac:spMkLst>
            <pc:docMk/>
            <pc:sldMk cId="3119736133" sldId="426"/>
            <ac:spMk id="11" creationId="{FBAC97DD-9BF2-4056-FD10-12F885BBBACC}"/>
          </ac:spMkLst>
        </pc:spChg>
        <pc:spChg chg="mod">
          <ac:chgData name="Ruiz Riera, Rafael" userId="d5cb52d9-4024-4ae1-8265-bf0746b3541e" providerId="ADAL" clId="{0CEF3058-3392-4833-84EE-06DB965D53A6}" dt="2026-05-20T09:13:29.714" v="3854" actId="1038"/>
          <ac:spMkLst>
            <pc:docMk/>
            <pc:sldMk cId="3119736133" sldId="426"/>
            <ac:spMk id="12" creationId="{242BEA31-3B02-7C6F-6F61-525F4FED136A}"/>
          </ac:spMkLst>
        </pc:spChg>
        <pc:spChg chg="mod">
          <ac:chgData name="Ruiz Riera, Rafael" userId="d5cb52d9-4024-4ae1-8265-bf0746b3541e" providerId="ADAL" clId="{0CEF3058-3392-4833-84EE-06DB965D53A6}" dt="2026-05-20T09:13:29.714" v="3854" actId="1038"/>
          <ac:spMkLst>
            <pc:docMk/>
            <pc:sldMk cId="3119736133" sldId="426"/>
            <ac:spMk id="13" creationId="{85CDFFD2-2F88-F08C-710E-C933899AF43B}"/>
          </ac:spMkLst>
        </pc:spChg>
        <pc:spChg chg="mod">
          <ac:chgData name="Ruiz Riera, Rafael" userId="d5cb52d9-4024-4ae1-8265-bf0746b3541e" providerId="ADAL" clId="{0CEF3058-3392-4833-84EE-06DB965D53A6}" dt="2026-05-20T09:13:59.980" v="3857" actId="14100"/>
          <ac:spMkLst>
            <pc:docMk/>
            <pc:sldMk cId="3119736133" sldId="426"/>
            <ac:spMk id="14" creationId="{7F1F2C11-4CFA-6A3B-C940-14D03E51BEDD}"/>
          </ac:spMkLst>
        </pc:spChg>
        <pc:spChg chg="add mod">
          <ac:chgData name="Ruiz Riera, Rafael" userId="d5cb52d9-4024-4ae1-8265-bf0746b3541e" providerId="ADAL" clId="{0CEF3058-3392-4833-84EE-06DB965D53A6}" dt="2026-05-20T09:18:08.923" v="3979" actId="20577"/>
          <ac:spMkLst>
            <pc:docMk/>
            <pc:sldMk cId="3119736133" sldId="426"/>
            <ac:spMk id="16" creationId="{DBBBC20A-096E-A6BD-2499-C57F7897E91E}"/>
          </ac:spMkLst>
        </pc:spChg>
        <pc:spChg chg="add mod">
          <ac:chgData name="Ruiz Riera, Rafael" userId="d5cb52d9-4024-4ae1-8265-bf0746b3541e" providerId="ADAL" clId="{0CEF3058-3392-4833-84EE-06DB965D53A6}" dt="2026-05-20T09:13:10.548" v="3846" actId="14100"/>
          <ac:spMkLst>
            <pc:docMk/>
            <pc:sldMk cId="3119736133" sldId="426"/>
            <ac:spMk id="17" creationId="{3BABAFF6-450B-CF29-12D6-D023FCBDE8C8}"/>
          </ac:spMkLst>
        </pc:spChg>
        <pc:spChg chg="add mod">
          <ac:chgData name="Ruiz Riera, Rafael" userId="d5cb52d9-4024-4ae1-8265-bf0746b3541e" providerId="ADAL" clId="{0CEF3058-3392-4833-84EE-06DB965D53A6}" dt="2026-05-20T09:13:19.023" v="3847" actId="1076"/>
          <ac:spMkLst>
            <pc:docMk/>
            <pc:sldMk cId="3119736133" sldId="426"/>
            <ac:spMk id="18" creationId="{F38CAEB7-1EA1-10D3-8DF0-8F63255EC08A}"/>
          </ac:spMkLst>
        </pc:spChg>
        <pc:grpChg chg="mod">
          <ac:chgData name="Ruiz Riera, Rafael" userId="d5cb52d9-4024-4ae1-8265-bf0746b3541e" providerId="ADAL" clId="{0CEF3058-3392-4833-84EE-06DB965D53A6}" dt="2026-05-20T09:18:30.112" v="3980" actId="14100"/>
          <ac:grpSpMkLst>
            <pc:docMk/>
            <pc:sldMk cId="3119736133" sldId="426"/>
            <ac:grpSpMk id="15" creationId="{A1F6FD2B-846B-B3F1-1745-D4B61B7A68E3}"/>
          </ac:grpSpMkLst>
        </pc:grpChg>
      </pc:sldChg>
      <pc:sldChg chg="delSp modSp mod">
        <pc:chgData name="Ruiz Riera, Rafael" userId="d5cb52d9-4024-4ae1-8265-bf0746b3541e" providerId="ADAL" clId="{0CEF3058-3392-4833-84EE-06DB965D53A6}" dt="2026-05-20T08:55:20.282" v="3637" actId="1035"/>
        <pc:sldMkLst>
          <pc:docMk/>
          <pc:sldMk cId="3819480958" sldId="427"/>
        </pc:sldMkLst>
        <pc:spChg chg="mod">
          <ac:chgData name="Ruiz Riera, Rafael" userId="d5cb52d9-4024-4ae1-8265-bf0746b3541e" providerId="ADAL" clId="{0CEF3058-3392-4833-84EE-06DB965D53A6}" dt="2026-05-17T12:25:46.544" v="3124" actId="1076"/>
          <ac:spMkLst>
            <pc:docMk/>
            <pc:sldMk cId="3819480958" sldId="427"/>
            <ac:spMk id="15" creationId="{5B4BE409-873E-D08A-563A-9CF1762280C4}"/>
          </ac:spMkLst>
        </pc:spChg>
        <pc:spChg chg="mod">
          <ac:chgData name="Ruiz Riera, Rafael" userId="d5cb52d9-4024-4ae1-8265-bf0746b3541e" providerId="ADAL" clId="{0CEF3058-3392-4833-84EE-06DB965D53A6}" dt="2026-05-20T08:55:20.282" v="3637" actId="1035"/>
          <ac:spMkLst>
            <pc:docMk/>
            <pc:sldMk cId="3819480958" sldId="427"/>
            <ac:spMk id="16" creationId="{DC89F263-573C-E3EF-19E4-A0A3532C6100}"/>
          </ac:spMkLst>
        </pc:spChg>
        <pc:spChg chg="mod">
          <ac:chgData name="Ruiz Riera, Rafael" userId="d5cb52d9-4024-4ae1-8265-bf0746b3541e" providerId="ADAL" clId="{0CEF3058-3392-4833-84EE-06DB965D53A6}" dt="2026-05-17T12:25:36.815" v="3122" actId="1035"/>
          <ac:spMkLst>
            <pc:docMk/>
            <pc:sldMk cId="3819480958" sldId="427"/>
            <ac:spMk id="17" creationId="{12C2B477-3454-50C6-9CC7-63EB46C3B7D0}"/>
          </ac:spMkLst>
        </pc:spChg>
        <pc:spChg chg="mod">
          <ac:chgData name="Ruiz Riera, Rafael" userId="d5cb52d9-4024-4ae1-8265-bf0746b3541e" providerId="ADAL" clId="{0CEF3058-3392-4833-84EE-06DB965D53A6}" dt="2026-05-17T12:25:36.815" v="3122" actId="1035"/>
          <ac:spMkLst>
            <pc:docMk/>
            <pc:sldMk cId="3819480958" sldId="427"/>
            <ac:spMk id="18" creationId="{7AB17A5B-10FD-8065-2F77-795F06C04347}"/>
          </ac:spMkLst>
        </pc:spChg>
        <pc:spChg chg="del mod">
          <ac:chgData name="Ruiz Riera, Rafael" userId="d5cb52d9-4024-4ae1-8265-bf0746b3541e" providerId="ADAL" clId="{0CEF3058-3392-4833-84EE-06DB965D53A6}" dt="2026-05-17T12:25:24.776" v="3081" actId="478"/>
          <ac:spMkLst>
            <pc:docMk/>
            <pc:sldMk cId="3819480958" sldId="427"/>
            <ac:spMk id="19" creationId="{6F210A29-693C-6CF2-A6E6-11D1E50776E6}"/>
          </ac:spMkLst>
        </pc:spChg>
        <pc:spChg chg="mod">
          <ac:chgData name="Ruiz Riera, Rafael" userId="d5cb52d9-4024-4ae1-8265-bf0746b3541e" providerId="ADAL" clId="{0CEF3058-3392-4833-84EE-06DB965D53A6}" dt="2026-05-17T12:25:36.815" v="3122" actId="1035"/>
          <ac:spMkLst>
            <pc:docMk/>
            <pc:sldMk cId="3819480958" sldId="427"/>
            <ac:spMk id="21" creationId="{EFC4E71D-3940-F455-1BF0-011368E4791C}"/>
          </ac:spMkLst>
        </pc:spChg>
        <pc:spChg chg="mod">
          <ac:chgData name="Ruiz Riera, Rafael" userId="d5cb52d9-4024-4ae1-8265-bf0746b3541e" providerId="ADAL" clId="{0CEF3058-3392-4833-84EE-06DB965D53A6}" dt="2026-05-17T12:25:36.815" v="3122" actId="1035"/>
          <ac:spMkLst>
            <pc:docMk/>
            <pc:sldMk cId="3819480958" sldId="427"/>
            <ac:spMk id="22" creationId="{1B81EACF-FE5E-3A18-5A62-ABD322BEE8A0}"/>
          </ac:spMkLst>
        </pc:spChg>
        <pc:spChg chg="mod">
          <ac:chgData name="Ruiz Riera, Rafael" userId="d5cb52d9-4024-4ae1-8265-bf0746b3541e" providerId="ADAL" clId="{0CEF3058-3392-4833-84EE-06DB965D53A6}" dt="2026-05-17T12:25:55.476" v="3126" actId="1076"/>
          <ac:spMkLst>
            <pc:docMk/>
            <pc:sldMk cId="3819480958" sldId="427"/>
            <ac:spMk id="23" creationId="{0F70F9CB-1042-C28E-F563-69B9089BA819}"/>
          </ac:spMkLst>
        </pc:spChg>
      </pc:sldChg>
      <pc:sldChg chg="modSp mod">
        <pc:chgData name="Ruiz Riera, Rafael" userId="d5cb52d9-4024-4ae1-8265-bf0746b3541e" providerId="ADAL" clId="{0CEF3058-3392-4833-84EE-06DB965D53A6}" dt="2026-06-07T23:09:30.362" v="6525" actId="20577"/>
        <pc:sldMkLst>
          <pc:docMk/>
          <pc:sldMk cId="1992771287" sldId="428"/>
        </pc:sldMkLst>
        <pc:spChg chg="mod">
          <ac:chgData name="Ruiz Riera, Rafael" userId="d5cb52d9-4024-4ae1-8265-bf0746b3541e" providerId="ADAL" clId="{0CEF3058-3392-4833-84EE-06DB965D53A6}" dt="2026-05-20T09:02:47.437" v="3725" actId="1076"/>
          <ac:spMkLst>
            <pc:docMk/>
            <pc:sldMk cId="1992771287" sldId="428"/>
            <ac:spMk id="2" creationId="{1EC61F18-B2D0-E97D-2D57-253A62A343E3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41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1:37.968" v="3684" actId="1076"/>
          <ac:spMkLst>
            <pc:docMk/>
            <pc:sldMk cId="1992771287" sldId="428"/>
            <ac:spMk id="44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47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48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49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50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51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33.443" v="3724" actId="1036"/>
          <ac:spMkLst>
            <pc:docMk/>
            <pc:sldMk cId="1992771287" sldId="428"/>
            <ac:spMk id="52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53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54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55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6-07T23:09:30.362" v="6525" actId="20577"/>
          <ac:spMkLst>
            <pc:docMk/>
            <pc:sldMk cId="1992771287" sldId="428"/>
            <ac:spMk id="58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59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60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61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2:19.390" v="3698" actId="1036"/>
          <ac:spMkLst>
            <pc:docMk/>
            <pc:sldMk cId="1992771287" sldId="428"/>
            <ac:spMk id="62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20T09:01:22.352" v="3682" actId="1076"/>
          <ac:spMkLst>
            <pc:docMk/>
            <pc:sldMk cId="1992771287" sldId="428"/>
            <ac:spMk id="64" creationId="{00000000-0000-0000-0000-000000000000}"/>
          </ac:spMkLst>
        </pc:spChg>
        <pc:graphicFrameChg chg="mod">
          <ac:chgData name="Ruiz Riera, Rafael" userId="d5cb52d9-4024-4ae1-8265-bf0746b3541e" providerId="ADAL" clId="{0CEF3058-3392-4833-84EE-06DB965D53A6}" dt="2026-05-20T09:02:19.390" v="3698" actId="1036"/>
          <ac:graphicFrameMkLst>
            <pc:docMk/>
            <pc:sldMk cId="1992771287" sldId="428"/>
            <ac:graphicFrameMk id="56" creationId="{00000000-0000-0000-0000-000000000000}"/>
          </ac:graphicFrameMkLst>
        </pc:graphicFrameChg>
        <pc:picChg chg="mod">
          <ac:chgData name="Ruiz Riera, Rafael" userId="d5cb52d9-4024-4ae1-8265-bf0746b3541e" providerId="ADAL" clId="{0CEF3058-3392-4833-84EE-06DB965D53A6}" dt="2026-05-20T09:00:26.360" v="3672" actId="1076"/>
          <ac:picMkLst>
            <pc:docMk/>
            <pc:sldMk cId="1992771287" sldId="428"/>
            <ac:picMk id="30" creationId="{00000000-0000-0000-0000-000000000000}"/>
          </ac:picMkLst>
        </pc:picChg>
        <pc:picChg chg="mod">
          <ac:chgData name="Ruiz Riera, Rafael" userId="d5cb52d9-4024-4ae1-8265-bf0746b3541e" providerId="ADAL" clId="{0CEF3058-3392-4833-84EE-06DB965D53A6}" dt="2026-05-20T09:01:29.165" v="3683" actId="1076"/>
          <ac:picMkLst>
            <pc:docMk/>
            <pc:sldMk cId="1992771287" sldId="428"/>
            <ac:picMk id="36" creationId="{A28A9238-6320-6891-3080-5856E8228958}"/>
          </ac:picMkLst>
        </pc:picChg>
      </pc:sldChg>
      <pc:sldChg chg="modSp add mod">
        <pc:chgData name="Ruiz Riera, Rafael" userId="d5cb52d9-4024-4ae1-8265-bf0746b3541e" providerId="ADAL" clId="{0CEF3058-3392-4833-84EE-06DB965D53A6}" dt="2026-06-07T23:39:05.786" v="6766" actId="20577"/>
        <pc:sldMkLst>
          <pc:docMk/>
          <pc:sldMk cId="2601000876" sldId="433"/>
        </pc:sldMkLst>
        <pc:spChg chg="mod">
          <ac:chgData name="Ruiz Riera, Rafael" userId="d5cb52d9-4024-4ae1-8265-bf0746b3541e" providerId="ADAL" clId="{0CEF3058-3392-4833-84EE-06DB965D53A6}" dt="2026-06-07T23:39:05.786" v="6766" actId="20577"/>
          <ac:spMkLst>
            <pc:docMk/>
            <pc:sldMk cId="2601000876" sldId="433"/>
            <ac:spMk id="3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6-07T23:38:52.500" v="6761" actId="20577"/>
          <ac:spMkLst>
            <pc:docMk/>
            <pc:sldMk cId="2601000876" sldId="433"/>
            <ac:spMk id="7" creationId="{00000000-0000-0000-0000-000000000000}"/>
          </ac:spMkLst>
        </pc:spChg>
      </pc:sldChg>
      <pc:sldChg chg="del">
        <pc:chgData name="Ruiz Riera, Rafael" userId="d5cb52d9-4024-4ae1-8265-bf0746b3541e" providerId="ADAL" clId="{0CEF3058-3392-4833-84EE-06DB965D53A6}" dt="2026-05-17T12:20:07.477" v="2815" actId="47"/>
        <pc:sldMkLst>
          <pc:docMk/>
          <pc:sldMk cId="1968155234" sldId="435"/>
        </pc:sldMkLst>
      </pc:sldChg>
      <pc:sldChg chg="del">
        <pc:chgData name="Ruiz Riera, Rafael" userId="d5cb52d9-4024-4ae1-8265-bf0746b3541e" providerId="ADAL" clId="{0CEF3058-3392-4833-84EE-06DB965D53A6}" dt="2026-05-17T12:20:09.986" v="2816" actId="47"/>
        <pc:sldMkLst>
          <pc:docMk/>
          <pc:sldMk cId="1407197112" sldId="436"/>
        </pc:sldMkLst>
      </pc:sldChg>
      <pc:sldChg chg="addSp modSp mod">
        <pc:chgData name="Ruiz Riera, Rafael" userId="d5cb52d9-4024-4ae1-8265-bf0746b3541e" providerId="ADAL" clId="{0CEF3058-3392-4833-84EE-06DB965D53A6}" dt="2026-05-20T08:59:32.859" v="3670" actId="1076"/>
        <pc:sldMkLst>
          <pc:docMk/>
          <pc:sldMk cId="1170266144" sldId="437"/>
        </pc:sldMkLst>
        <pc:spChg chg="mod">
          <ac:chgData name="Ruiz Riera, Rafael" userId="d5cb52d9-4024-4ae1-8265-bf0746b3541e" providerId="ADAL" clId="{0CEF3058-3392-4833-84EE-06DB965D53A6}" dt="2026-05-20T08:59:11.983" v="3668" actId="207"/>
          <ac:spMkLst>
            <pc:docMk/>
            <pc:sldMk cId="1170266144" sldId="437"/>
            <ac:spMk id="5" creationId="{5C5E9554-A10E-91BB-6DDA-A928EF02761B}"/>
          </ac:spMkLst>
        </pc:spChg>
        <pc:spChg chg="mod">
          <ac:chgData name="Ruiz Riera, Rafael" userId="d5cb52d9-4024-4ae1-8265-bf0746b3541e" providerId="ADAL" clId="{0CEF3058-3392-4833-84EE-06DB965D53A6}" dt="2026-05-20T08:59:32.859" v="3670" actId="1076"/>
          <ac:spMkLst>
            <pc:docMk/>
            <pc:sldMk cId="1170266144" sldId="437"/>
            <ac:spMk id="6" creationId="{D9EE4D95-72AE-76F7-8CA6-4710529C68A7}"/>
          </ac:spMkLst>
        </pc:spChg>
        <pc:picChg chg="add mod">
          <ac:chgData name="Ruiz Riera, Rafael" userId="d5cb52d9-4024-4ae1-8265-bf0746b3541e" providerId="ADAL" clId="{0CEF3058-3392-4833-84EE-06DB965D53A6}" dt="2026-05-20T08:58:22.304" v="3665" actId="1076"/>
          <ac:picMkLst>
            <pc:docMk/>
            <pc:sldMk cId="1170266144" sldId="437"/>
            <ac:picMk id="4" creationId="{2703AC61-24A3-D6F5-6D7E-638A2447CEA1}"/>
          </ac:picMkLst>
        </pc:picChg>
        <pc:picChg chg="mod">
          <ac:chgData name="Ruiz Riera, Rafael" userId="d5cb52d9-4024-4ae1-8265-bf0746b3541e" providerId="ADAL" clId="{0CEF3058-3392-4833-84EE-06DB965D53A6}" dt="2026-05-20T08:56:48.892" v="3647" actId="1076"/>
          <ac:picMkLst>
            <pc:docMk/>
            <pc:sldMk cId="1170266144" sldId="437"/>
            <ac:picMk id="8" creationId="{017EDFD1-61D7-40BC-B272-F864C8105355}"/>
          </ac:picMkLst>
        </pc:picChg>
      </pc:sldChg>
      <pc:sldChg chg="addSp delSp modSp new mod">
        <pc:chgData name="Ruiz Riera, Rafael" userId="d5cb52d9-4024-4ae1-8265-bf0746b3541e" providerId="ADAL" clId="{0CEF3058-3392-4833-84EE-06DB965D53A6}" dt="2026-06-07T23:31:24.547" v="6736" actId="14100"/>
        <pc:sldMkLst>
          <pc:docMk/>
          <pc:sldMk cId="4146300047" sldId="438"/>
        </pc:sldMkLst>
        <pc:spChg chg="mod">
          <ac:chgData name="Ruiz Riera, Rafael" userId="d5cb52d9-4024-4ae1-8265-bf0746b3541e" providerId="ADAL" clId="{0CEF3058-3392-4833-84EE-06DB965D53A6}" dt="2026-05-20T09:22:52.023" v="4032" actId="1076"/>
          <ac:spMkLst>
            <pc:docMk/>
            <pc:sldMk cId="4146300047" sldId="438"/>
            <ac:spMk id="3" creationId="{7ECE2B4F-5521-8F0A-D514-029952C6ED68}"/>
          </ac:spMkLst>
        </pc:spChg>
        <pc:spChg chg="add mod">
          <ac:chgData name="Ruiz Riera, Rafael" userId="d5cb52d9-4024-4ae1-8265-bf0746b3541e" providerId="ADAL" clId="{0CEF3058-3392-4833-84EE-06DB965D53A6}" dt="2026-06-07T23:27:14.360" v="6673" actId="1036"/>
          <ac:spMkLst>
            <pc:docMk/>
            <pc:sldMk cId="4146300047" sldId="438"/>
            <ac:spMk id="4" creationId="{39682BEC-C215-7DA0-157C-DF74180525DC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6" creationId="{06879C81-92DF-2546-1970-01398679DCB1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9" creationId="{CA8B06F4-1897-B9A8-601A-B2A01EB0EB94}"/>
          </ac:spMkLst>
        </pc:spChg>
        <pc:spChg chg="del mod">
          <ac:chgData name="Ruiz Riera, Rafael" userId="d5cb52d9-4024-4ae1-8265-bf0746b3541e" providerId="ADAL" clId="{0CEF3058-3392-4833-84EE-06DB965D53A6}" dt="2026-06-07T23:22:31.901" v="6642" actId="478"/>
          <ac:spMkLst>
            <pc:docMk/>
            <pc:sldMk cId="4146300047" sldId="438"/>
            <ac:spMk id="10" creationId="{CF911CEE-731B-213E-7527-62EE925E4BA4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11" creationId="{7953A40E-B464-BB1B-5DD2-3A1A06883D35}"/>
          </ac:spMkLst>
        </pc:spChg>
        <pc:spChg chg="mod">
          <ac:chgData name="Ruiz Riera, Rafael" userId="d5cb52d9-4024-4ae1-8265-bf0746b3541e" providerId="ADAL" clId="{0CEF3058-3392-4833-84EE-06DB965D53A6}" dt="2026-06-07T23:31:24.547" v="6736" actId="14100"/>
          <ac:spMkLst>
            <pc:docMk/>
            <pc:sldMk cId="4146300047" sldId="438"/>
            <ac:spMk id="12" creationId="{FA9C5A82-59D2-D90B-0807-D6A32066E375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13" creationId="{CE98380C-2FB1-210E-F6FC-5439032F87A2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21" creationId="{F4B50F19-D6EF-8289-E9F5-A174737A772A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24" creationId="{2260EFEA-D234-02A0-60E9-CCECE766B242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25" creationId="{EC9493DA-8AFA-324C-ED7F-9755A9CFD9AB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27" creationId="{1E8793D0-BE82-EFC0-877B-CBE43EF64FEA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31" creationId="{C43775F5-5443-1F24-1921-5768A130F3C9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33" creationId="{400F0FE9-681A-55B8-AF0B-66962AEF134E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34" creationId="{E9768713-497B-3087-8ACC-53C66701EFF0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35" creationId="{06874A4F-3C4C-8D4D-08CB-400D3B78FE56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36" creationId="{C016ACDF-09F9-9784-125E-070795F31306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37" creationId="{E1996E65-3553-0E96-2038-18DA4B657577}"/>
          </ac:spMkLst>
        </pc:spChg>
        <pc:spChg chg="del mod">
          <ac:chgData name="Ruiz Riera, Rafael" userId="d5cb52d9-4024-4ae1-8265-bf0746b3541e" providerId="ADAL" clId="{0CEF3058-3392-4833-84EE-06DB965D53A6}" dt="2026-06-07T23:14:17.949" v="6531" actId="478"/>
          <ac:spMkLst>
            <pc:docMk/>
            <pc:sldMk cId="4146300047" sldId="438"/>
            <ac:spMk id="38" creationId="{0C0D5AE9-5009-3F87-2E93-F8C2C0A81381}"/>
          </ac:spMkLst>
        </pc:spChg>
        <pc:spChg chg="del mod">
          <ac:chgData name="Ruiz Riera, Rafael" userId="d5cb52d9-4024-4ae1-8265-bf0746b3541e" providerId="ADAL" clId="{0CEF3058-3392-4833-84EE-06DB965D53A6}" dt="2026-06-07T23:14:26.049" v="6532" actId="478"/>
          <ac:spMkLst>
            <pc:docMk/>
            <pc:sldMk cId="4146300047" sldId="438"/>
            <ac:spMk id="39" creationId="{191D3E26-4EC6-D8AA-1A1B-260AA5536C3C}"/>
          </ac:spMkLst>
        </pc:spChg>
        <pc:spChg chg="del mod">
          <ac:chgData name="Ruiz Riera, Rafael" userId="d5cb52d9-4024-4ae1-8265-bf0746b3541e" providerId="ADAL" clId="{0CEF3058-3392-4833-84EE-06DB965D53A6}" dt="2026-06-07T23:14:08.766" v="6527" actId="478"/>
          <ac:spMkLst>
            <pc:docMk/>
            <pc:sldMk cId="4146300047" sldId="438"/>
            <ac:spMk id="40" creationId="{3034B6A1-19FB-4538-5DEE-05D835F48244}"/>
          </ac:spMkLst>
        </pc:spChg>
        <pc:spChg chg="del mod">
          <ac:chgData name="Ruiz Riera, Rafael" userId="d5cb52d9-4024-4ae1-8265-bf0746b3541e" providerId="ADAL" clId="{0CEF3058-3392-4833-84EE-06DB965D53A6}" dt="2026-06-07T23:15:00.308" v="6535" actId="478"/>
          <ac:spMkLst>
            <pc:docMk/>
            <pc:sldMk cId="4146300047" sldId="438"/>
            <ac:spMk id="41" creationId="{E2E2A02B-AD32-D1B3-3213-690E38E6EA9F}"/>
          </ac:spMkLst>
        </pc:spChg>
        <pc:spChg chg="del mod">
          <ac:chgData name="Ruiz Riera, Rafael" userId="d5cb52d9-4024-4ae1-8265-bf0746b3541e" providerId="ADAL" clId="{0CEF3058-3392-4833-84EE-06DB965D53A6}" dt="2026-06-07T23:15:11.586" v="6537" actId="478"/>
          <ac:spMkLst>
            <pc:docMk/>
            <pc:sldMk cId="4146300047" sldId="438"/>
            <ac:spMk id="42" creationId="{52647BE6-C1FD-DB98-3F61-262193A5DC5F}"/>
          </ac:spMkLst>
        </pc:spChg>
        <pc:spChg chg="del mod">
          <ac:chgData name="Ruiz Riera, Rafael" userId="d5cb52d9-4024-4ae1-8265-bf0746b3541e" providerId="ADAL" clId="{0CEF3058-3392-4833-84EE-06DB965D53A6}" dt="2026-06-07T23:15:05.708" v="6536" actId="478"/>
          <ac:spMkLst>
            <pc:docMk/>
            <pc:sldMk cId="4146300047" sldId="438"/>
            <ac:spMk id="43" creationId="{327682D2-5BC3-9FBB-4D31-392D5931C052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44" creationId="{B978EDC2-98FC-64B4-AD5B-D4527A7B665E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46" creationId="{B4599458-A0EC-4E52-2904-4E3515B7C0C3}"/>
          </ac:spMkLst>
        </pc:spChg>
        <pc:spChg chg="mod">
          <ac:chgData name="Ruiz Riera, Rafael" userId="d5cb52d9-4024-4ae1-8265-bf0746b3541e" providerId="ADAL" clId="{0CEF3058-3392-4833-84EE-06DB965D53A6}" dt="2026-06-07T23:31:10.589" v="6734" actId="1076"/>
          <ac:spMkLst>
            <pc:docMk/>
            <pc:sldMk cId="4146300047" sldId="438"/>
            <ac:spMk id="47" creationId="{B7D36BA1-94E8-28BF-B479-0E9EDDF52AD5}"/>
          </ac:spMkLst>
        </pc:spChg>
        <pc:spChg chg="add mod">
          <ac:chgData name="Ruiz Riera, Rafael" userId="d5cb52d9-4024-4ae1-8265-bf0746b3541e" providerId="ADAL" clId="{0CEF3058-3392-4833-84EE-06DB965D53A6}" dt="2026-06-07T23:30:47.544" v="6733" actId="404"/>
          <ac:spMkLst>
            <pc:docMk/>
            <pc:sldMk cId="4146300047" sldId="438"/>
            <ac:spMk id="48" creationId="{E8C34367-3DB5-0774-4AE8-117C2570159B}"/>
          </ac:spMkLst>
        </pc:spChg>
        <pc:spChg chg="add mod">
          <ac:chgData name="Ruiz Riera, Rafael" userId="d5cb52d9-4024-4ae1-8265-bf0746b3541e" providerId="ADAL" clId="{0CEF3058-3392-4833-84EE-06DB965D53A6}" dt="2026-06-07T23:16:46.190" v="6556" actId="20577"/>
          <ac:spMkLst>
            <pc:docMk/>
            <pc:sldMk cId="4146300047" sldId="438"/>
            <ac:spMk id="49" creationId="{0875E5B8-E52F-3432-8A09-6F718544FA97}"/>
          </ac:spMkLst>
        </pc:spChg>
        <pc:spChg chg="add mod">
          <ac:chgData name="Ruiz Riera, Rafael" userId="d5cb52d9-4024-4ae1-8265-bf0746b3541e" providerId="ADAL" clId="{0CEF3058-3392-4833-84EE-06DB965D53A6}" dt="2026-06-07T23:24:22.178" v="6656" actId="1076"/>
          <ac:spMkLst>
            <pc:docMk/>
            <pc:sldMk cId="4146300047" sldId="438"/>
            <ac:spMk id="50" creationId="{320E9A97-F69E-78D2-B47E-4FC7E139CE07}"/>
          </ac:spMkLst>
        </pc:spChg>
        <pc:spChg chg="add mod">
          <ac:chgData name="Ruiz Riera, Rafael" userId="d5cb52d9-4024-4ae1-8265-bf0746b3541e" providerId="ADAL" clId="{0CEF3058-3392-4833-84EE-06DB965D53A6}" dt="2026-06-07T23:24:12.587" v="6655" actId="1076"/>
          <ac:spMkLst>
            <pc:docMk/>
            <pc:sldMk cId="4146300047" sldId="438"/>
            <ac:spMk id="51" creationId="{A9AECC3C-D856-1D85-607D-F54354069755}"/>
          </ac:spMkLst>
        </pc:spChg>
        <pc:spChg chg="add mod">
          <ac:chgData name="Ruiz Riera, Rafael" userId="d5cb52d9-4024-4ae1-8265-bf0746b3541e" providerId="ADAL" clId="{0CEF3058-3392-4833-84EE-06DB965D53A6}" dt="2026-06-07T23:24:29.438" v="6657" actId="1076"/>
          <ac:spMkLst>
            <pc:docMk/>
            <pc:sldMk cId="4146300047" sldId="438"/>
            <ac:spMk id="52" creationId="{D2CC5758-565E-19AA-7AA4-6689E0561D00}"/>
          </ac:spMkLst>
        </pc:spChg>
        <pc:spChg chg="add mod">
          <ac:chgData name="Ruiz Riera, Rafael" userId="d5cb52d9-4024-4ae1-8265-bf0746b3541e" providerId="ADAL" clId="{0CEF3058-3392-4833-84EE-06DB965D53A6}" dt="2026-06-07T23:23:46.018" v="6651" actId="1076"/>
          <ac:spMkLst>
            <pc:docMk/>
            <pc:sldMk cId="4146300047" sldId="438"/>
            <ac:spMk id="54" creationId="{62B99F4F-0707-460B-E3C5-9600B77130FD}"/>
          </ac:spMkLst>
        </pc:spChg>
        <pc:grpChg chg="add mod">
          <ac:chgData name="Ruiz Riera, Rafael" userId="d5cb52d9-4024-4ae1-8265-bf0746b3541e" providerId="ADAL" clId="{0CEF3058-3392-4833-84EE-06DB965D53A6}" dt="2026-06-07T23:31:10.589" v="6734" actId="1076"/>
          <ac:grpSpMkLst>
            <pc:docMk/>
            <pc:sldMk cId="4146300047" sldId="438"/>
            <ac:grpSpMk id="5" creationId="{48E37023-663B-8B48-11F6-F3F801C47833}"/>
          </ac:grpSpMkLst>
        </pc:grpChg>
        <pc:grpChg chg="mod">
          <ac:chgData name="Ruiz Riera, Rafael" userId="d5cb52d9-4024-4ae1-8265-bf0746b3541e" providerId="ADAL" clId="{0CEF3058-3392-4833-84EE-06DB965D53A6}" dt="2026-06-07T23:31:10.589" v="6734" actId="1076"/>
          <ac:grpSpMkLst>
            <pc:docMk/>
            <pc:sldMk cId="4146300047" sldId="438"/>
            <ac:grpSpMk id="7" creationId="{AF526B03-37EB-757A-AC1F-AFAE2C9F712B}"/>
          </ac:grpSpMkLst>
        </pc:grpChg>
        <pc:grpChg chg="mod">
          <ac:chgData name="Ruiz Riera, Rafael" userId="d5cb52d9-4024-4ae1-8265-bf0746b3541e" providerId="ADAL" clId="{0CEF3058-3392-4833-84EE-06DB965D53A6}" dt="2026-06-07T23:31:10.589" v="6734" actId="1076"/>
          <ac:grpSpMkLst>
            <pc:docMk/>
            <pc:sldMk cId="4146300047" sldId="438"/>
            <ac:grpSpMk id="14" creationId="{341C52F2-4885-CF6E-9263-A31E9CEAD0AA}"/>
          </ac:grpSpMkLst>
        </pc:grpChg>
        <pc:grpChg chg="del mod">
          <ac:chgData name="Ruiz Riera, Rafael" userId="d5cb52d9-4024-4ae1-8265-bf0746b3541e" providerId="ADAL" clId="{0CEF3058-3392-4833-84EE-06DB965D53A6}" dt="2026-06-07T23:15:05.708" v="6536" actId="478"/>
          <ac:grpSpMkLst>
            <pc:docMk/>
            <pc:sldMk cId="4146300047" sldId="438"/>
            <ac:grpSpMk id="23" creationId="{1319ECC0-5B56-07E9-F436-0572DFFE6A5F}"/>
          </ac:grpSpMkLst>
        </pc:grpChg>
        <pc:grpChg chg="del mod">
          <ac:chgData name="Ruiz Riera, Rafael" userId="d5cb52d9-4024-4ae1-8265-bf0746b3541e" providerId="ADAL" clId="{0CEF3058-3392-4833-84EE-06DB965D53A6}" dt="2026-06-07T23:14:17.949" v="6531" actId="478"/>
          <ac:grpSpMkLst>
            <pc:docMk/>
            <pc:sldMk cId="4146300047" sldId="438"/>
            <ac:grpSpMk id="26" creationId="{00F99DDF-B503-07A9-5A25-B8EF07DC8247}"/>
          </ac:grpSpMkLst>
        </pc:grpChg>
        <pc:grpChg chg="mod">
          <ac:chgData name="Ruiz Riera, Rafael" userId="d5cb52d9-4024-4ae1-8265-bf0746b3541e" providerId="ADAL" clId="{0CEF3058-3392-4833-84EE-06DB965D53A6}" dt="2026-06-07T23:31:10.589" v="6734" actId="1076"/>
          <ac:grpSpMkLst>
            <pc:docMk/>
            <pc:sldMk cId="4146300047" sldId="438"/>
            <ac:grpSpMk id="29" creationId="{8F20C3EC-59F6-D4A4-C504-67F4C6B25897}"/>
          </ac:grpSpMkLst>
        </pc:grpChg>
        <pc:grpChg chg="mod">
          <ac:chgData name="Ruiz Riera, Rafael" userId="d5cb52d9-4024-4ae1-8265-bf0746b3541e" providerId="ADAL" clId="{0CEF3058-3392-4833-84EE-06DB965D53A6}" dt="2026-06-07T23:31:10.589" v="6734" actId="1076"/>
          <ac:grpSpMkLst>
            <pc:docMk/>
            <pc:sldMk cId="4146300047" sldId="438"/>
            <ac:grpSpMk id="32" creationId="{ACDCAFF4-487A-8E7D-626C-F1C6B3DC7040}"/>
          </ac:grpSpMkLst>
        </pc:grpChg>
        <pc:grpChg chg="mod">
          <ac:chgData name="Ruiz Riera, Rafael" userId="d5cb52d9-4024-4ae1-8265-bf0746b3541e" providerId="ADAL" clId="{0CEF3058-3392-4833-84EE-06DB965D53A6}" dt="2026-06-07T23:31:10.589" v="6734" actId="1076"/>
          <ac:grpSpMkLst>
            <pc:docMk/>
            <pc:sldMk cId="4146300047" sldId="438"/>
            <ac:grpSpMk id="45" creationId="{40432B38-3E2E-72E1-1F37-BE1EA1399503}"/>
          </ac:grpSpMkLst>
        </pc:grpChg>
        <pc:picChg chg="add del">
          <ac:chgData name="Ruiz Riera, Rafael" userId="d5cb52d9-4024-4ae1-8265-bf0746b3541e" providerId="ADAL" clId="{0CEF3058-3392-4833-84EE-06DB965D53A6}" dt="2026-05-17T11:29:05.018" v="89" actId="478"/>
          <ac:picMkLst>
            <pc:docMk/>
            <pc:sldMk cId="4146300047" sldId="438"/>
            <ac:picMk id="4" creationId="{5BC18276-D3E6-67A7-BD3A-1D4FA528DA94}"/>
          </ac:picMkLst>
        </pc:picChg>
        <pc:picChg chg="mod">
          <ac:chgData name="Ruiz Riera, Rafael" userId="d5cb52d9-4024-4ae1-8265-bf0746b3541e" providerId="ADAL" clId="{0CEF3058-3392-4833-84EE-06DB965D53A6}" dt="2026-06-07T23:31:10.589" v="6734" actId="1076"/>
          <ac:picMkLst>
            <pc:docMk/>
            <pc:sldMk cId="4146300047" sldId="438"/>
            <ac:picMk id="8" creationId="{4FA69607-ABD8-D802-9BFF-02776D0EA73C}"/>
          </ac:picMkLst>
        </pc:picChg>
        <pc:picChg chg="mod">
          <ac:chgData name="Ruiz Riera, Rafael" userId="d5cb52d9-4024-4ae1-8265-bf0746b3541e" providerId="ADAL" clId="{0CEF3058-3392-4833-84EE-06DB965D53A6}" dt="2026-06-07T23:31:10.589" v="6734" actId="1076"/>
          <ac:picMkLst>
            <pc:docMk/>
            <pc:sldMk cId="4146300047" sldId="438"/>
            <ac:picMk id="20" creationId="{7672773C-278A-FBCC-249F-7B4F74477039}"/>
          </ac:picMkLst>
        </pc:picChg>
        <pc:picChg chg="mod">
          <ac:chgData name="Ruiz Riera, Rafael" userId="d5cb52d9-4024-4ae1-8265-bf0746b3541e" providerId="ADAL" clId="{0CEF3058-3392-4833-84EE-06DB965D53A6}" dt="2026-06-07T23:31:10.589" v="6734" actId="1076"/>
          <ac:picMkLst>
            <pc:docMk/>
            <pc:sldMk cId="4146300047" sldId="438"/>
            <ac:picMk id="22" creationId="{7BBE4EA8-99B4-3771-5839-4B1A039FA6D1}"/>
          </ac:picMkLst>
        </pc:picChg>
        <pc:cxnChg chg="del mod">
          <ac:chgData name="Ruiz Riera, Rafael" userId="d5cb52d9-4024-4ae1-8265-bf0746b3541e" providerId="ADAL" clId="{0CEF3058-3392-4833-84EE-06DB965D53A6}" dt="2026-06-07T23:23:08.897" v="6646" actId="478"/>
          <ac:cxnSpMkLst>
            <pc:docMk/>
            <pc:sldMk cId="4146300047" sldId="438"/>
            <ac:cxnSpMk id="15" creationId="{136E493B-80ED-DE0A-2CC5-EBD652E11E49}"/>
          </ac:cxnSpMkLst>
        </pc:cxnChg>
        <pc:cxnChg chg="del mod">
          <ac:chgData name="Ruiz Riera, Rafael" userId="d5cb52d9-4024-4ae1-8265-bf0746b3541e" providerId="ADAL" clId="{0CEF3058-3392-4833-84EE-06DB965D53A6}" dt="2026-06-07T23:23:04.230" v="6645" actId="478"/>
          <ac:cxnSpMkLst>
            <pc:docMk/>
            <pc:sldMk cId="4146300047" sldId="438"/>
            <ac:cxnSpMk id="16" creationId="{13659372-0F1A-25AA-F27B-2406B78B236A}"/>
          </ac:cxnSpMkLst>
        </pc:cxnChg>
        <pc:cxnChg chg="mod">
          <ac:chgData name="Ruiz Riera, Rafael" userId="d5cb52d9-4024-4ae1-8265-bf0746b3541e" providerId="ADAL" clId="{0CEF3058-3392-4833-84EE-06DB965D53A6}" dt="2026-06-07T23:31:10.589" v="6734" actId="1076"/>
          <ac:cxnSpMkLst>
            <pc:docMk/>
            <pc:sldMk cId="4146300047" sldId="438"/>
            <ac:cxnSpMk id="17" creationId="{D8187532-9C2D-50EE-3D61-8EA02E05F143}"/>
          </ac:cxnSpMkLst>
        </pc:cxnChg>
        <pc:cxnChg chg="del mod">
          <ac:chgData name="Ruiz Riera, Rafael" userId="d5cb52d9-4024-4ae1-8265-bf0746b3541e" providerId="ADAL" clId="{0CEF3058-3392-4833-84EE-06DB965D53A6}" dt="2026-06-07T23:29:02.160" v="6715" actId="478"/>
          <ac:cxnSpMkLst>
            <pc:docMk/>
            <pc:sldMk cId="4146300047" sldId="438"/>
            <ac:cxnSpMk id="18" creationId="{96E774B6-8EA8-DB25-533E-C812657D6E75}"/>
          </ac:cxnSpMkLst>
        </pc:cxnChg>
        <pc:cxnChg chg="mod">
          <ac:chgData name="Ruiz Riera, Rafael" userId="d5cb52d9-4024-4ae1-8265-bf0746b3541e" providerId="ADAL" clId="{0CEF3058-3392-4833-84EE-06DB965D53A6}" dt="2026-06-07T23:31:10.589" v="6734" actId="1076"/>
          <ac:cxnSpMkLst>
            <pc:docMk/>
            <pc:sldMk cId="4146300047" sldId="438"/>
            <ac:cxnSpMk id="19" creationId="{33059F0C-E7B7-2AE9-EEFC-A9135FE7F447}"/>
          </ac:cxnSpMkLst>
        </pc:cxnChg>
        <pc:cxnChg chg="mod">
          <ac:chgData name="Ruiz Riera, Rafael" userId="d5cb52d9-4024-4ae1-8265-bf0746b3541e" providerId="ADAL" clId="{0CEF3058-3392-4833-84EE-06DB965D53A6}" dt="2026-06-07T23:31:10.589" v="6734" actId="1076"/>
          <ac:cxnSpMkLst>
            <pc:docMk/>
            <pc:sldMk cId="4146300047" sldId="438"/>
            <ac:cxnSpMk id="28" creationId="{1B9B8779-6218-633D-D961-0113770C126D}"/>
          </ac:cxnSpMkLst>
        </pc:cxnChg>
        <pc:cxnChg chg="mod">
          <ac:chgData name="Ruiz Riera, Rafael" userId="d5cb52d9-4024-4ae1-8265-bf0746b3541e" providerId="ADAL" clId="{0CEF3058-3392-4833-84EE-06DB965D53A6}" dt="2026-06-07T23:31:10.589" v="6734" actId="1076"/>
          <ac:cxnSpMkLst>
            <pc:docMk/>
            <pc:sldMk cId="4146300047" sldId="438"/>
            <ac:cxnSpMk id="30" creationId="{54BC3771-0732-7074-04F4-7E1FD5631CF1}"/>
          </ac:cxnSpMkLst>
        </pc:cxnChg>
      </pc:sldChg>
      <pc:sldChg chg="modSp new del mod">
        <pc:chgData name="Ruiz Riera, Rafael" userId="d5cb52d9-4024-4ae1-8265-bf0746b3541e" providerId="ADAL" clId="{0CEF3058-3392-4833-84EE-06DB965D53A6}" dt="2026-05-17T11:21:26.704" v="5" actId="47"/>
        <pc:sldMkLst>
          <pc:docMk/>
          <pc:sldMk cId="4256187770" sldId="438"/>
        </pc:sldMkLst>
        <pc:spChg chg="mod">
          <ac:chgData name="Ruiz Riera, Rafael" userId="d5cb52d9-4024-4ae1-8265-bf0746b3541e" providerId="ADAL" clId="{0CEF3058-3392-4833-84EE-06DB965D53A6}" dt="2026-05-17T11:21:20.941" v="4" actId="20577"/>
          <ac:spMkLst>
            <pc:docMk/>
            <pc:sldMk cId="4256187770" sldId="438"/>
            <ac:spMk id="3" creationId="{D280016F-D328-8CCA-CF88-B56AF5EB03B9}"/>
          </ac:spMkLst>
        </pc:spChg>
      </pc:sldChg>
      <pc:sldChg chg="add">
        <pc:chgData name="Ruiz Riera, Rafael" userId="d5cb52d9-4024-4ae1-8265-bf0746b3541e" providerId="ADAL" clId="{0CEF3058-3392-4833-84EE-06DB965D53A6}" dt="2026-06-07T23:36:50.018" v="6738"/>
        <pc:sldMkLst>
          <pc:docMk/>
          <pc:sldMk cId="3262447083" sldId="439"/>
        </pc:sldMkLst>
      </pc:sldChg>
      <pc:sldChg chg="addSp delSp modSp add mod modShow">
        <pc:chgData name="Ruiz Riera, Rafael" userId="d5cb52d9-4024-4ae1-8265-bf0746b3541e" providerId="ADAL" clId="{0CEF3058-3392-4833-84EE-06DB965D53A6}" dt="2026-06-07T23:48:53.296" v="7137" actId="729"/>
        <pc:sldMkLst>
          <pc:docMk/>
          <pc:sldMk cId="3137911441" sldId="440"/>
        </pc:sldMkLst>
        <pc:graphicFrameChg chg="add del modGraphic">
          <ac:chgData name="Ruiz Riera, Rafael" userId="d5cb52d9-4024-4ae1-8265-bf0746b3541e" providerId="ADAL" clId="{0CEF3058-3392-4833-84EE-06DB965D53A6}" dt="2026-06-07T23:48:49.586" v="7136" actId="478"/>
          <ac:graphicFrameMkLst>
            <pc:docMk/>
            <pc:sldMk cId="3137911441" sldId="440"/>
            <ac:graphicFrameMk id="10" creationId="{78F58EBB-1301-DA60-955C-63125869364D}"/>
          </ac:graphicFrameMkLst>
        </pc:graphicFrameChg>
      </pc:sldChg>
      <pc:sldChg chg="addSp delSp modSp mod modShow">
        <pc:chgData name="Ruiz Riera, Rafael" userId="d5cb52d9-4024-4ae1-8265-bf0746b3541e" providerId="ADAL" clId="{0CEF3058-3392-4833-84EE-06DB965D53A6}" dt="2026-06-07T23:31:49.577" v="6737" actId="729"/>
        <pc:sldMkLst>
          <pc:docMk/>
          <pc:sldMk cId="3607798858" sldId="469"/>
        </pc:sldMkLst>
        <pc:spChg chg="mod">
          <ac:chgData name="Ruiz Riera, Rafael" userId="d5cb52d9-4024-4ae1-8265-bf0746b3541e" providerId="ADAL" clId="{0CEF3058-3392-4833-84EE-06DB965D53A6}" dt="2026-05-17T11:55:59.873" v="1100" actId="1076"/>
          <ac:spMkLst>
            <pc:docMk/>
            <pc:sldMk cId="3607798858" sldId="469"/>
            <ac:spMk id="2" creationId="{00000000-0000-0000-0000-000000000000}"/>
          </ac:spMkLst>
        </pc:spChg>
        <pc:spChg chg="del">
          <ac:chgData name="Ruiz Riera, Rafael" userId="d5cb52d9-4024-4ae1-8265-bf0746b3541e" providerId="ADAL" clId="{0CEF3058-3392-4833-84EE-06DB965D53A6}" dt="2026-05-17T11:55:11.655" v="1042" actId="478"/>
          <ac:spMkLst>
            <pc:docMk/>
            <pc:sldMk cId="3607798858" sldId="469"/>
            <ac:spMk id="3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17T11:58:12.426" v="1394" actId="20577"/>
          <ac:spMkLst>
            <pc:docMk/>
            <pc:sldMk cId="3607798858" sldId="469"/>
            <ac:spMk id="7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17T11:56:37.525" v="1216" actId="20577"/>
          <ac:spMkLst>
            <pc:docMk/>
            <pc:sldMk cId="3607798858" sldId="469"/>
            <ac:spMk id="8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17T11:56:53.616" v="1285" actId="20577"/>
          <ac:spMkLst>
            <pc:docMk/>
            <pc:sldMk cId="3607798858" sldId="469"/>
            <ac:spMk id="9" creationId="{00000000-0000-0000-0000-000000000000}"/>
          </ac:spMkLst>
        </pc:spChg>
        <pc:spChg chg="mod">
          <ac:chgData name="Ruiz Riera, Rafael" userId="d5cb52d9-4024-4ae1-8265-bf0746b3541e" providerId="ADAL" clId="{0CEF3058-3392-4833-84EE-06DB965D53A6}" dt="2026-05-17T11:57:37.683" v="1361" actId="20577"/>
          <ac:spMkLst>
            <pc:docMk/>
            <pc:sldMk cId="3607798858" sldId="469"/>
            <ac:spMk id="11" creationId="{00000000-0000-0000-0000-000000000000}"/>
          </ac:spMkLst>
        </pc:spChg>
        <pc:spChg chg="add mod">
          <ac:chgData name="Ruiz Riera, Rafael" userId="d5cb52d9-4024-4ae1-8265-bf0746b3541e" providerId="ADAL" clId="{0CEF3058-3392-4833-84EE-06DB965D53A6}" dt="2026-05-17T11:55:11.655" v="1042" actId="478"/>
          <ac:spMkLst>
            <pc:docMk/>
            <pc:sldMk cId="3607798858" sldId="469"/>
            <ac:spMk id="12" creationId="{14466BF7-D18A-DF1C-5118-E8FF197B831F}"/>
          </ac:spMkLst>
        </pc:spChg>
        <pc:picChg chg="mod">
          <ac:chgData name="Ruiz Riera, Rafael" userId="d5cb52d9-4024-4ae1-8265-bf0746b3541e" providerId="ADAL" clId="{0CEF3058-3392-4833-84EE-06DB965D53A6}" dt="2026-05-17T11:57:52.521" v="1362" actId="1076"/>
          <ac:picMkLst>
            <pc:docMk/>
            <pc:sldMk cId="3607798858" sldId="469"/>
            <ac:picMk id="1026" creationId="{00000000-0000-0000-0000-000000000000}"/>
          </ac:picMkLst>
        </pc:picChg>
      </pc:sldChg>
      <pc:sldChg chg="modSp mod">
        <pc:chgData name="Ruiz Riera, Rafael" userId="d5cb52d9-4024-4ae1-8265-bf0746b3541e" providerId="ADAL" clId="{0CEF3058-3392-4833-84EE-06DB965D53A6}" dt="2026-05-17T12:14:07.683" v="2661" actId="20577"/>
        <pc:sldMkLst>
          <pc:docMk/>
          <pc:sldMk cId="3289231569" sldId="479"/>
        </pc:sldMkLst>
        <pc:spChg chg="mod">
          <ac:chgData name="Ruiz Riera, Rafael" userId="d5cb52d9-4024-4ae1-8265-bf0746b3541e" providerId="ADAL" clId="{0CEF3058-3392-4833-84EE-06DB965D53A6}" dt="2026-05-17T12:14:07.683" v="2661" actId="20577"/>
          <ac:spMkLst>
            <pc:docMk/>
            <pc:sldMk cId="3289231569" sldId="479"/>
            <ac:spMk id="4" creationId="{00000000-0000-0000-0000-000000000000}"/>
          </ac:spMkLst>
        </pc:spChg>
      </pc:sldChg>
      <pc:sldChg chg="modSp mod">
        <pc:chgData name="Ruiz Riera, Rafael" userId="d5cb52d9-4024-4ae1-8265-bf0746b3541e" providerId="ADAL" clId="{0CEF3058-3392-4833-84EE-06DB965D53A6}" dt="2026-05-17T12:15:30.934" v="2814" actId="404"/>
        <pc:sldMkLst>
          <pc:docMk/>
          <pc:sldMk cId="311086659" sldId="480"/>
        </pc:sldMkLst>
        <pc:spChg chg="mod">
          <ac:chgData name="Ruiz Riera, Rafael" userId="d5cb52d9-4024-4ae1-8265-bf0746b3541e" providerId="ADAL" clId="{0CEF3058-3392-4833-84EE-06DB965D53A6}" dt="2026-05-17T12:15:30.934" v="2814" actId="404"/>
          <ac:spMkLst>
            <pc:docMk/>
            <pc:sldMk cId="311086659" sldId="480"/>
            <ac:spMk id="5" creationId="{00000000-0000-0000-0000-000000000000}"/>
          </ac:spMkLst>
        </pc:spChg>
      </pc:sldChg>
      <pc:sldChg chg="addSp modSp new mod">
        <pc:chgData name="Ruiz Riera, Rafael" userId="d5cb52d9-4024-4ae1-8265-bf0746b3541e" providerId="ADAL" clId="{0CEF3058-3392-4833-84EE-06DB965D53A6}" dt="2026-06-07T23:13:10.335" v="6526" actId="14100"/>
        <pc:sldMkLst>
          <pc:docMk/>
          <pc:sldMk cId="793766665" sldId="481"/>
        </pc:sldMkLst>
        <pc:spChg chg="mod">
          <ac:chgData name="Ruiz Riera, Rafael" userId="d5cb52d9-4024-4ae1-8265-bf0746b3541e" providerId="ADAL" clId="{0CEF3058-3392-4833-84EE-06DB965D53A6}" dt="2026-05-17T12:01:58.709" v="1447" actId="20577"/>
          <ac:spMkLst>
            <pc:docMk/>
            <pc:sldMk cId="793766665" sldId="481"/>
            <ac:spMk id="3" creationId="{0634C000-346D-6908-24BD-9750A4227CD3}"/>
          </ac:spMkLst>
        </pc:spChg>
        <pc:spChg chg="add mod">
          <ac:chgData name="Ruiz Riera, Rafael" userId="d5cb52d9-4024-4ae1-8265-bf0746b3541e" providerId="ADAL" clId="{0CEF3058-3392-4833-84EE-06DB965D53A6}" dt="2026-06-07T23:13:10.335" v="6526" actId="14100"/>
          <ac:spMkLst>
            <pc:docMk/>
            <pc:sldMk cId="793766665" sldId="481"/>
            <ac:spMk id="5" creationId="{9411AD5E-3C42-172F-329D-9C4621EE83F5}"/>
          </ac:spMkLst>
        </pc:spChg>
        <pc:picChg chg="add mod">
          <ac:chgData name="Ruiz Riera, Rafael" userId="d5cb52d9-4024-4ae1-8265-bf0746b3541e" providerId="ADAL" clId="{0CEF3058-3392-4833-84EE-06DB965D53A6}" dt="2026-05-20T09:20:06.057" v="3984" actId="1076"/>
          <ac:picMkLst>
            <pc:docMk/>
            <pc:sldMk cId="793766665" sldId="481"/>
            <ac:picMk id="4" creationId="{F527D341-7444-635B-816C-D6980FA9A09E}"/>
          </ac:picMkLst>
        </pc:picChg>
      </pc:sldChg>
      <pc:sldChg chg="addSp modSp new mod ord">
        <pc:chgData name="Ruiz Riera, Rafael" userId="d5cb52d9-4024-4ae1-8265-bf0746b3541e" providerId="ADAL" clId="{0CEF3058-3392-4833-84EE-06DB965D53A6}" dt="2026-05-17T12:23:23.038" v="2916" actId="1076"/>
        <pc:sldMkLst>
          <pc:docMk/>
          <pc:sldMk cId="935789249" sldId="482"/>
        </pc:sldMkLst>
        <pc:spChg chg="mod">
          <ac:chgData name="Ruiz Riera, Rafael" userId="d5cb52d9-4024-4ae1-8265-bf0746b3541e" providerId="ADAL" clId="{0CEF3058-3392-4833-84EE-06DB965D53A6}" dt="2026-05-17T12:23:23.038" v="2916" actId="1076"/>
          <ac:spMkLst>
            <pc:docMk/>
            <pc:sldMk cId="935789249" sldId="482"/>
            <ac:spMk id="3" creationId="{653695B7-1E92-1009-BACC-A1EC96F412B9}"/>
          </ac:spMkLst>
        </pc:spChg>
        <pc:spChg chg="add mod">
          <ac:chgData name="Ruiz Riera, Rafael" userId="d5cb52d9-4024-4ae1-8265-bf0746b3541e" providerId="ADAL" clId="{0CEF3058-3392-4833-84EE-06DB965D53A6}" dt="2026-05-17T12:22:56.094" v="2913" actId="1076"/>
          <ac:spMkLst>
            <pc:docMk/>
            <pc:sldMk cId="935789249" sldId="482"/>
            <ac:spMk id="4" creationId="{98F05DED-4E13-279C-2ABA-78BF0EF422DD}"/>
          </ac:spMkLst>
        </pc:spChg>
      </pc:sldChg>
      <pc:sldChg chg="modSp mod ord">
        <pc:chgData name="Ruiz Riera, Rafael" userId="d5cb52d9-4024-4ae1-8265-bf0746b3541e" providerId="ADAL" clId="{0CEF3058-3392-4833-84EE-06DB965D53A6}" dt="2026-05-20T08:54:56.346" v="3609" actId="20577"/>
        <pc:sldMkLst>
          <pc:docMk/>
          <pc:sldMk cId="591778656" sldId="483"/>
        </pc:sldMkLst>
        <pc:spChg chg="mod">
          <ac:chgData name="Ruiz Riera, Rafael" userId="d5cb52d9-4024-4ae1-8265-bf0746b3541e" providerId="ADAL" clId="{0CEF3058-3392-4833-84EE-06DB965D53A6}" dt="2026-05-20T08:54:56.346" v="3609" actId="20577"/>
          <ac:spMkLst>
            <pc:docMk/>
            <pc:sldMk cId="591778656" sldId="483"/>
            <ac:spMk id="3" creationId="{653695B7-1E92-1009-BACC-A1EC96F412B9}"/>
          </ac:spMkLst>
        </pc:spChg>
        <pc:spChg chg="mod">
          <ac:chgData name="Ruiz Riera, Rafael" userId="d5cb52d9-4024-4ae1-8265-bf0746b3541e" providerId="ADAL" clId="{0CEF3058-3392-4833-84EE-06DB965D53A6}" dt="2026-05-20T08:54:44.120" v="3561" actId="20577"/>
          <ac:spMkLst>
            <pc:docMk/>
            <pc:sldMk cId="591778656" sldId="483"/>
            <ac:spMk id="4" creationId="{98F05DED-4E13-279C-2ABA-78BF0EF422DD}"/>
          </ac:spMkLst>
        </pc:spChg>
      </pc:sldChg>
      <pc:sldChg chg="new del">
        <pc:chgData name="Ruiz Riera, Rafael" userId="d5cb52d9-4024-4ae1-8265-bf0746b3541e" providerId="ADAL" clId="{0CEF3058-3392-4833-84EE-06DB965D53A6}" dt="2026-05-17T12:27:40.924" v="3129" actId="47"/>
        <pc:sldMkLst>
          <pc:docMk/>
          <pc:sldMk cId="34569265" sldId="484"/>
        </pc:sldMkLst>
      </pc:sldChg>
      <pc:sldChg chg="addSp delSp modSp new mod ord">
        <pc:chgData name="Ruiz Riera, Rafael" userId="d5cb52d9-4024-4ae1-8265-bf0746b3541e" providerId="ADAL" clId="{0CEF3058-3392-4833-84EE-06DB965D53A6}" dt="2026-05-20T08:54:59.652" v="3611"/>
        <pc:sldMkLst>
          <pc:docMk/>
          <pc:sldMk cId="2895967567" sldId="484"/>
        </pc:sldMkLst>
        <pc:spChg chg="mod">
          <ac:chgData name="Ruiz Riera, Rafael" userId="d5cb52d9-4024-4ae1-8265-bf0746b3541e" providerId="ADAL" clId="{0CEF3058-3392-4833-84EE-06DB965D53A6}" dt="2026-05-17T12:36:04.295" v="3381" actId="20577"/>
          <ac:spMkLst>
            <pc:docMk/>
            <pc:sldMk cId="2895967567" sldId="484"/>
            <ac:spMk id="3" creationId="{5C7991F9-B19C-E4A0-42B5-949B50025511}"/>
          </ac:spMkLst>
        </pc:spChg>
        <pc:spChg chg="add mod">
          <ac:chgData name="Ruiz Riera, Rafael" userId="d5cb52d9-4024-4ae1-8265-bf0746b3541e" providerId="ADAL" clId="{0CEF3058-3392-4833-84EE-06DB965D53A6}" dt="2026-05-17T12:40:03.982" v="3415" actId="20577"/>
          <ac:spMkLst>
            <pc:docMk/>
            <pc:sldMk cId="2895967567" sldId="484"/>
            <ac:spMk id="6" creationId="{FDDBB4B9-1438-1EBB-3520-4B4D29DD4841}"/>
          </ac:spMkLst>
        </pc:spChg>
        <pc:picChg chg="add mod">
          <ac:chgData name="Ruiz Riera, Rafael" userId="d5cb52d9-4024-4ae1-8265-bf0746b3541e" providerId="ADAL" clId="{0CEF3058-3392-4833-84EE-06DB965D53A6}" dt="2026-05-17T12:36:28.321" v="3387" actId="1076"/>
          <ac:picMkLst>
            <pc:docMk/>
            <pc:sldMk cId="2895967567" sldId="484"/>
            <ac:picMk id="4" creationId="{A53F6F89-E953-56B6-73B2-BA69C61FB02A}"/>
          </ac:picMkLst>
        </pc:picChg>
        <pc:picChg chg="add del mod">
          <ac:chgData name="Ruiz Riera, Rafael" userId="d5cb52d9-4024-4ae1-8265-bf0746b3541e" providerId="ADAL" clId="{0CEF3058-3392-4833-84EE-06DB965D53A6}" dt="2026-05-17T12:39:42.511" v="3390" actId="478"/>
          <ac:picMkLst>
            <pc:docMk/>
            <pc:sldMk cId="2895967567" sldId="484"/>
            <ac:picMk id="7" creationId="{06DE63D0-6025-9A94-A411-DF9707CFEFF6}"/>
          </ac:picMkLst>
        </pc:picChg>
      </pc:sldChg>
      <pc:sldChg chg="new del">
        <pc:chgData name="Ruiz Riera, Rafael" userId="d5cb52d9-4024-4ae1-8265-bf0746b3541e" providerId="ADAL" clId="{0CEF3058-3392-4833-84EE-06DB965D53A6}" dt="2026-05-17T12:35:26.823" v="3359" actId="47"/>
        <pc:sldMkLst>
          <pc:docMk/>
          <pc:sldMk cId="3469617542" sldId="484"/>
        </pc:sldMkLst>
      </pc:sldChg>
      <pc:sldChg chg="modSp add mod">
        <pc:chgData name="Ruiz Riera, Rafael" userId="d5cb52d9-4024-4ae1-8265-bf0746b3541e" providerId="ADAL" clId="{0CEF3058-3392-4833-84EE-06DB965D53A6}" dt="2026-06-07T23:07:39.132" v="6523" actId="20577"/>
        <pc:sldMkLst>
          <pc:docMk/>
          <pc:sldMk cId="1604335706" sldId="485"/>
        </pc:sldMkLst>
        <pc:spChg chg="mod">
          <ac:chgData name="Ruiz Riera, Rafael" userId="d5cb52d9-4024-4ae1-8265-bf0746b3541e" providerId="ADAL" clId="{0CEF3058-3392-4833-84EE-06DB965D53A6}" dt="2026-06-07T23:07:39.132" v="6523" actId="20577"/>
          <ac:spMkLst>
            <pc:docMk/>
            <pc:sldMk cId="1604335706" sldId="485"/>
            <ac:spMk id="3" creationId="{653695B7-1E92-1009-BACC-A1EC96F412B9}"/>
          </ac:spMkLst>
        </pc:spChg>
      </pc:sldChg>
      <pc:sldChg chg="addSp delSp modSp new mod modAnim">
        <pc:chgData name="Ruiz Riera, Rafael" userId="d5cb52d9-4024-4ae1-8265-bf0746b3541e" providerId="ADAL" clId="{0CEF3058-3392-4833-84EE-06DB965D53A6}" dt="2026-05-20T10:02:07.836" v="5210" actId="1076"/>
        <pc:sldMkLst>
          <pc:docMk/>
          <pc:sldMk cId="2700561159" sldId="486"/>
        </pc:sldMkLst>
        <pc:spChg chg="mod">
          <ac:chgData name="Ruiz Riera, Rafael" userId="d5cb52d9-4024-4ae1-8265-bf0746b3541e" providerId="ADAL" clId="{0CEF3058-3392-4833-84EE-06DB965D53A6}" dt="2026-05-20T09:24:52.058" v="4186" actId="113"/>
          <ac:spMkLst>
            <pc:docMk/>
            <pc:sldMk cId="2700561159" sldId="486"/>
            <ac:spMk id="2" creationId="{E270970F-9589-6A1D-AA68-8084E90BC83B}"/>
          </ac:spMkLst>
        </pc:spChg>
        <pc:spChg chg="del">
          <ac:chgData name="Ruiz Riera, Rafael" userId="d5cb52d9-4024-4ae1-8265-bf0746b3541e" providerId="ADAL" clId="{0CEF3058-3392-4833-84EE-06DB965D53A6}" dt="2026-05-20T09:24:57.620" v="4187" actId="478"/>
          <ac:spMkLst>
            <pc:docMk/>
            <pc:sldMk cId="2700561159" sldId="486"/>
            <ac:spMk id="3" creationId="{86F801B0-8E11-8520-88B6-D25F58C56B08}"/>
          </ac:spMkLst>
        </pc:spChg>
        <pc:spChg chg="add mod">
          <ac:chgData name="Ruiz Riera, Rafael" userId="d5cb52d9-4024-4ae1-8265-bf0746b3541e" providerId="ADAL" clId="{0CEF3058-3392-4833-84EE-06DB965D53A6}" dt="2026-05-20T09:54:14.956" v="4791" actId="1035"/>
          <ac:spMkLst>
            <pc:docMk/>
            <pc:sldMk cId="2700561159" sldId="486"/>
            <ac:spMk id="5" creationId="{B1788EF3-C6EA-CF4B-85D4-86B69760A0CA}"/>
          </ac:spMkLst>
        </pc:spChg>
        <pc:spChg chg="add mod">
          <ac:chgData name="Ruiz Riera, Rafael" userId="d5cb52d9-4024-4ae1-8265-bf0746b3541e" providerId="ADAL" clId="{0CEF3058-3392-4833-84EE-06DB965D53A6}" dt="2026-05-20T09:54:59.210" v="4815" actId="1076"/>
          <ac:spMkLst>
            <pc:docMk/>
            <pc:sldMk cId="2700561159" sldId="486"/>
            <ac:spMk id="6" creationId="{3CE4A2AC-862F-27B6-39AC-8C173E0C3606}"/>
          </ac:spMkLst>
        </pc:spChg>
        <pc:spChg chg="add mod">
          <ac:chgData name="Ruiz Riera, Rafael" userId="d5cb52d9-4024-4ae1-8265-bf0746b3541e" providerId="ADAL" clId="{0CEF3058-3392-4833-84EE-06DB965D53A6}" dt="2026-05-20T09:54:14.956" v="4791" actId="1035"/>
          <ac:spMkLst>
            <pc:docMk/>
            <pc:sldMk cId="2700561159" sldId="486"/>
            <ac:spMk id="10" creationId="{1E272127-A5A8-B94A-34B2-0D924F1F9486}"/>
          </ac:spMkLst>
        </pc:spChg>
        <pc:spChg chg="add mod">
          <ac:chgData name="Ruiz Riera, Rafael" userId="d5cb52d9-4024-4ae1-8265-bf0746b3541e" providerId="ADAL" clId="{0CEF3058-3392-4833-84EE-06DB965D53A6}" dt="2026-05-20T09:57:16.394" v="5029" actId="1036"/>
          <ac:spMkLst>
            <pc:docMk/>
            <pc:sldMk cId="2700561159" sldId="486"/>
            <ac:spMk id="12" creationId="{AECBEEDA-2E38-5BDA-2BB1-BDA5A356D44D}"/>
          </ac:spMkLst>
        </pc:spChg>
        <pc:spChg chg="add mod">
          <ac:chgData name="Ruiz Riera, Rafael" userId="d5cb52d9-4024-4ae1-8265-bf0746b3541e" providerId="ADAL" clId="{0CEF3058-3392-4833-84EE-06DB965D53A6}" dt="2026-05-20T09:57:16.394" v="5029" actId="1036"/>
          <ac:spMkLst>
            <pc:docMk/>
            <pc:sldMk cId="2700561159" sldId="486"/>
            <ac:spMk id="15" creationId="{A0494CBE-FA71-D5C8-7D43-26036F4D3A9D}"/>
          </ac:spMkLst>
        </pc:spChg>
        <pc:spChg chg="add mod">
          <ac:chgData name="Ruiz Riera, Rafael" userId="d5cb52d9-4024-4ae1-8265-bf0746b3541e" providerId="ADAL" clId="{0CEF3058-3392-4833-84EE-06DB965D53A6}" dt="2026-05-20T09:55:07.944" v="4817" actId="1076"/>
          <ac:spMkLst>
            <pc:docMk/>
            <pc:sldMk cId="2700561159" sldId="486"/>
            <ac:spMk id="17" creationId="{8E9B2B9A-906E-2E0F-AD26-8ECE9C1A803D}"/>
          </ac:spMkLst>
        </pc:spChg>
        <pc:spChg chg="add mod">
          <ac:chgData name="Ruiz Riera, Rafael" userId="d5cb52d9-4024-4ae1-8265-bf0746b3541e" providerId="ADAL" clId="{0CEF3058-3392-4833-84EE-06DB965D53A6}" dt="2026-05-20T10:02:01.471" v="5209" actId="1076"/>
          <ac:spMkLst>
            <pc:docMk/>
            <pc:sldMk cId="2700561159" sldId="486"/>
            <ac:spMk id="18" creationId="{70B00E9C-C18C-70D2-ED8F-B0AD5D132F8A}"/>
          </ac:spMkLst>
        </pc:spChg>
        <pc:spChg chg="add mod">
          <ac:chgData name="Ruiz Riera, Rafael" userId="d5cb52d9-4024-4ae1-8265-bf0746b3541e" providerId="ADAL" clId="{0CEF3058-3392-4833-84EE-06DB965D53A6}" dt="2026-05-20T10:01:55.474" v="5208" actId="1076"/>
          <ac:spMkLst>
            <pc:docMk/>
            <pc:sldMk cId="2700561159" sldId="486"/>
            <ac:spMk id="19" creationId="{EDB24A34-BB59-C248-F0E9-77BA7CE4C691}"/>
          </ac:spMkLst>
        </pc:spChg>
        <pc:spChg chg="add mod">
          <ac:chgData name="Ruiz Riera, Rafael" userId="d5cb52d9-4024-4ae1-8265-bf0746b3541e" providerId="ADAL" clId="{0CEF3058-3392-4833-84EE-06DB965D53A6}" dt="2026-05-20T10:02:07.836" v="5210" actId="1076"/>
          <ac:spMkLst>
            <pc:docMk/>
            <pc:sldMk cId="2700561159" sldId="486"/>
            <ac:spMk id="20" creationId="{C5ED5046-3234-4B7C-C780-558E7EA0C1AC}"/>
          </ac:spMkLst>
        </pc:spChg>
        <pc:picChg chg="add mod">
          <ac:chgData name="Ruiz Riera, Rafael" userId="d5cb52d9-4024-4ae1-8265-bf0746b3541e" providerId="ADAL" clId="{0CEF3058-3392-4833-84EE-06DB965D53A6}" dt="2026-05-20T09:54:14.956" v="4791" actId="1035"/>
          <ac:picMkLst>
            <pc:docMk/>
            <pc:sldMk cId="2700561159" sldId="486"/>
            <ac:picMk id="4" creationId="{3166834C-9DCD-1A63-A919-7AF39B242A47}"/>
          </ac:picMkLst>
        </pc:picChg>
        <pc:picChg chg="add mod">
          <ac:chgData name="Ruiz Riera, Rafael" userId="d5cb52d9-4024-4ae1-8265-bf0746b3541e" providerId="ADAL" clId="{0CEF3058-3392-4833-84EE-06DB965D53A6}" dt="2026-05-20T09:54:14.956" v="4791" actId="1035"/>
          <ac:picMkLst>
            <pc:docMk/>
            <pc:sldMk cId="2700561159" sldId="486"/>
            <ac:picMk id="9" creationId="{20A04D2F-4B88-7D7D-4C81-DD82C9097AB3}"/>
          </ac:picMkLst>
        </pc:picChg>
        <pc:picChg chg="add mod">
          <ac:chgData name="Ruiz Riera, Rafael" userId="d5cb52d9-4024-4ae1-8265-bf0746b3541e" providerId="ADAL" clId="{0CEF3058-3392-4833-84EE-06DB965D53A6}" dt="2026-05-20T09:57:16.394" v="5029" actId="1036"/>
          <ac:picMkLst>
            <pc:docMk/>
            <pc:sldMk cId="2700561159" sldId="486"/>
            <ac:picMk id="13" creationId="{AC18CB44-A887-4542-A3F2-D2707FB57D61}"/>
          </ac:picMkLst>
        </pc:picChg>
        <pc:picChg chg="add mod">
          <ac:chgData name="Ruiz Riera, Rafael" userId="d5cb52d9-4024-4ae1-8265-bf0746b3541e" providerId="ADAL" clId="{0CEF3058-3392-4833-84EE-06DB965D53A6}" dt="2026-05-20T09:57:16.394" v="5029" actId="1036"/>
          <ac:picMkLst>
            <pc:docMk/>
            <pc:sldMk cId="2700561159" sldId="486"/>
            <ac:picMk id="14" creationId="{E8B14074-AE3D-3579-8311-D36275F5F5BB}"/>
          </ac:picMkLst>
        </pc:picChg>
        <pc:picChg chg="add mod">
          <ac:chgData name="Ruiz Riera, Rafael" userId="d5cb52d9-4024-4ae1-8265-bf0746b3541e" providerId="ADAL" clId="{0CEF3058-3392-4833-84EE-06DB965D53A6}" dt="2026-05-20T09:57:16.394" v="5029" actId="1036"/>
          <ac:picMkLst>
            <pc:docMk/>
            <pc:sldMk cId="2700561159" sldId="486"/>
            <ac:picMk id="16" creationId="{454230A7-0717-5472-9970-4343158C9184}"/>
          </ac:picMkLst>
        </pc:picChg>
        <pc:cxnChg chg="add mod">
          <ac:chgData name="Ruiz Riera, Rafael" userId="d5cb52d9-4024-4ae1-8265-bf0746b3541e" providerId="ADAL" clId="{0CEF3058-3392-4833-84EE-06DB965D53A6}" dt="2026-05-20T09:55:02.252" v="4816" actId="1076"/>
          <ac:cxnSpMkLst>
            <pc:docMk/>
            <pc:sldMk cId="2700561159" sldId="486"/>
            <ac:cxnSpMk id="7" creationId="{7B3674C3-E762-1E6D-279D-0078A0FC6B32}"/>
          </ac:cxnSpMkLst>
        </pc:cxnChg>
        <pc:cxnChg chg="add mod">
          <ac:chgData name="Ruiz Riera, Rafael" userId="d5cb52d9-4024-4ae1-8265-bf0746b3541e" providerId="ADAL" clId="{0CEF3058-3392-4833-84EE-06DB965D53A6}" dt="2026-05-20T09:54:14.956" v="4791" actId="1035"/>
          <ac:cxnSpMkLst>
            <pc:docMk/>
            <pc:sldMk cId="2700561159" sldId="486"/>
            <ac:cxnSpMk id="11" creationId="{CAF00B47-9B25-FA42-B1DF-EA88BB19F669}"/>
          </ac:cxnSpMkLst>
        </pc:cxnChg>
      </pc:sldChg>
      <pc:sldChg chg="addSp delSp modSp new mod">
        <pc:chgData name="Ruiz Riera, Rafael" userId="d5cb52d9-4024-4ae1-8265-bf0746b3541e" providerId="ADAL" clId="{0CEF3058-3392-4833-84EE-06DB965D53A6}" dt="2026-05-20T09:53:27.464" v="4739" actId="207"/>
        <pc:sldMkLst>
          <pc:docMk/>
          <pc:sldMk cId="2259469323" sldId="487"/>
        </pc:sldMkLst>
        <pc:spChg chg="mod">
          <ac:chgData name="Ruiz Riera, Rafael" userId="d5cb52d9-4024-4ae1-8265-bf0746b3541e" providerId="ADAL" clId="{0CEF3058-3392-4833-84EE-06DB965D53A6}" dt="2026-05-20T09:53:27.464" v="4739" actId="207"/>
          <ac:spMkLst>
            <pc:docMk/>
            <pc:sldMk cId="2259469323" sldId="487"/>
            <ac:spMk id="2" creationId="{F0DFEA05-BD32-24E2-6991-9356A84B9822}"/>
          </ac:spMkLst>
        </pc:spChg>
        <pc:spChg chg="del">
          <ac:chgData name="Ruiz Riera, Rafael" userId="d5cb52d9-4024-4ae1-8265-bf0746b3541e" providerId="ADAL" clId="{0CEF3058-3392-4833-84EE-06DB965D53A6}" dt="2026-05-20T09:52:17.392" v="4647" actId="478"/>
          <ac:spMkLst>
            <pc:docMk/>
            <pc:sldMk cId="2259469323" sldId="487"/>
            <ac:spMk id="3" creationId="{335E5E1E-162E-EDB6-E930-D81C83AB5450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8" creationId="{D4CEE0E6-D03C-4B17-063A-13A82B5F00E7}"/>
          </ac:spMkLst>
        </pc:spChg>
        <pc:spChg chg="add mod">
          <ac:chgData name="Ruiz Riera, Rafael" userId="d5cb52d9-4024-4ae1-8265-bf0746b3541e" providerId="ADAL" clId="{0CEF3058-3392-4833-84EE-06DB965D53A6}" dt="2026-05-20T09:52:39.519" v="4708" actId="20577"/>
          <ac:spMkLst>
            <pc:docMk/>
            <pc:sldMk cId="2259469323" sldId="487"/>
            <ac:spMk id="9" creationId="{69FA4E3B-AFC5-3E9D-049E-353BD75BAF32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0" creationId="{E121AE3C-7DD8-B728-9439-E246C3BAAB47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1" creationId="{2E9BA7EA-7C1F-07A6-7711-9E166183349F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3" creationId="{F682E771-FE09-5F61-8599-9116CDF32FD0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4" creationId="{9CF2B63B-6995-CD3D-FBBB-E49B623FDF85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5" creationId="{103B3CA9-A95E-B546-363D-4B4BCF2EA30E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6" creationId="{39E675E2-79AF-EBA2-08D5-2EAE86F0EFBF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7" creationId="{4D5D1D20-DBFA-5CFF-478E-0F939017AD72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8" creationId="{A8F67FD6-BB7E-6D0F-3382-E1453FAE0DCD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19" creationId="{D8C0F65B-41A5-CD8E-6366-F11FCD20A1C4}"/>
          </ac:spMkLst>
        </pc:spChg>
        <pc:spChg chg="add mod">
          <ac:chgData name="Ruiz Riera, Rafael" userId="d5cb52d9-4024-4ae1-8265-bf0746b3541e" providerId="ADAL" clId="{0CEF3058-3392-4833-84EE-06DB965D53A6}" dt="2026-05-20T09:52:26.269" v="4706" actId="1037"/>
          <ac:spMkLst>
            <pc:docMk/>
            <pc:sldMk cId="2259469323" sldId="487"/>
            <ac:spMk id="20" creationId="{E1D5B231-FCF3-1C2E-62C7-A94C259C0070}"/>
          </ac:spMkLst>
        </pc:spChg>
        <pc:picChg chg="add mod">
          <ac:chgData name="Ruiz Riera, Rafael" userId="d5cb52d9-4024-4ae1-8265-bf0746b3541e" providerId="ADAL" clId="{0CEF3058-3392-4833-84EE-06DB965D53A6}" dt="2026-05-20T09:52:26.269" v="4706" actId="1037"/>
          <ac:picMkLst>
            <pc:docMk/>
            <pc:sldMk cId="2259469323" sldId="487"/>
            <ac:picMk id="4" creationId="{2EFFC6B1-783C-2638-1842-A677C32DCF01}"/>
          </ac:picMkLst>
        </pc:picChg>
        <pc:picChg chg="add mod">
          <ac:chgData name="Ruiz Riera, Rafael" userId="d5cb52d9-4024-4ae1-8265-bf0746b3541e" providerId="ADAL" clId="{0CEF3058-3392-4833-84EE-06DB965D53A6}" dt="2026-05-20T09:52:26.269" v="4706" actId="1037"/>
          <ac:picMkLst>
            <pc:docMk/>
            <pc:sldMk cId="2259469323" sldId="487"/>
            <ac:picMk id="5" creationId="{AE8C6E10-11EC-B113-5A5E-53230976C1BF}"/>
          </ac:picMkLst>
        </pc:picChg>
        <pc:picChg chg="add mod">
          <ac:chgData name="Ruiz Riera, Rafael" userId="d5cb52d9-4024-4ae1-8265-bf0746b3541e" providerId="ADAL" clId="{0CEF3058-3392-4833-84EE-06DB965D53A6}" dt="2026-05-20T09:52:26.269" v="4706" actId="1037"/>
          <ac:picMkLst>
            <pc:docMk/>
            <pc:sldMk cId="2259469323" sldId="487"/>
            <ac:picMk id="6" creationId="{B936A376-1169-203A-0C47-FB10166A1486}"/>
          </ac:picMkLst>
        </pc:picChg>
        <pc:picChg chg="add mod">
          <ac:chgData name="Ruiz Riera, Rafael" userId="d5cb52d9-4024-4ae1-8265-bf0746b3541e" providerId="ADAL" clId="{0CEF3058-3392-4833-84EE-06DB965D53A6}" dt="2026-05-20T09:52:26.269" v="4706" actId="1037"/>
          <ac:picMkLst>
            <pc:docMk/>
            <pc:sldMk cId="2259469323" sldId="487"/>
            <ac:picMk id="7" creationId="{FDA65552-AA37-43FD-3C1B-E9103F54D518}"/>
          </ac:picMkLst>
        </pc:picChg>
        <pc:picChg chg="add mod">
          <ac:chgData name="Ruiz Riera, Rafael" userId="d5cb52d9-4024-4ae1-8265-bf0746b3541e" providerId="ADAL" clId="{0CEF3058-3392-4833-84EE-06DB965D53A6}" dt="2026-05-20T09:52:26.269" v="4706" actId="1037"/>
          <ac:picMkLst>
            <pc:docMk/>
            <pc:sldMk cId="2259469323" sldId="487"/>
            <ac:picMk id="12" creationId="{59412B06-0AF3-79D3-06E3-9BB9FD8FA54B}"/>
          </ac:picMkLst>
        </pc:picChg>
      </pc:sldChg>
      <pc:sldChg chg="addSp delSp modSp new mod">
        <pc:chgData name="Ruiz Riera, Rafael" userId="d5cb52d9-4024-4ae1-8265-bf0746b3541e" providerId="ADAL" clId="{0CEF3058-3392-4833-84EE-06DB965D53A6}" dt="2026-05-20T10:01:30.655" v="5207" actId="14100"/>
        <pc:sldMkLst>
          <pc:docMk/>
          <pc:sldMk cId="3485155436" sldId="488"/>
        </pc:sldMkLst>
        <pc:spChg chg="mod">
          <ac:chgData name="Ruiz Riera, Rafael" userId="d5cb52d9-4024-4ae1-8265-bf0746b3541e" providerId="ADAL" clId="{0CEF3058-3392-4833-84EE-06DB965D53A6}" dt="2026-05-20T10:01:24.869" v="5206" actId="404"/>
          <ac:spMkLst>
            <pc:docMk/>
            <pc:sldMk cId="3485155436" sldId="488"/>
            <ac:spMk id="2" creationId="{D86BFBD0-FD0D-57AA-1902-C587F77B5A81}"/>
          </ac:spMkLst>
        </pc:spChg>
        <pc:spChg chg="del">
          <ac:chgData name="Ruiz Riera, Rafael" userId="d5cb52d9-4024-4ae1-8265-bf0746b3541e" providerId="ADAL" clId="{0CEF3058-3392-4833-84EE-06DB965D53A6}" dt="2026-05-20T10:00:43.432" v="5151" actId="478"/>
          <ac:spMkLst>
            <pc:docMk/>
            <pc:sldMk cId="3485155436" sldId="488"/>
            <ac:spMk id="3" creationId="{B57E2F4C-4A7B-478A-D222-6E5C20B88FBE}"/>
          </ac:spMkLst>
        </pc:spChg>
        <pc:picChg chg="add mod">
          <ac:chgData name="Ruiz Riera, Rafael" userId="d5cb52d9-4024-4ae1-8265-bf0746b3541e" providerId="ADAL" clId="{0CEF3058-3392-4833-84EE-06DB965D53A6}" dt="2026-05-20T10:01:30.655" v="5207" actId="14100"/>
          <ac:picMkLst>
            <pc:docMk/>
            <pc:sldMk cId="3485155436" sldId="488"/>
            <ac:picMk id="4" creationId="{ABEC46F4-7D91-5D30-BF84-1472550D96DE}"/>
          </ac:picMkLst>
        </pc:picChg>
      </pc:sldChg>
      <pc:sldChg chg="addSp delSp modSp new mod">
        <pc:chgData name="Ruiz Riera, Rafael" userId="d5cb52d9-4024-4ae1-8265-bf0746b3541e" providerId="ADAL" clId="{0CEF3058-3392-4833-84EE-06DB965D53A6}" dt="2026-06-05T18:41:14.838" v="5830" actId="113"/>
        <pc:sldMkLst>
          <pc:docMk/>
          <pc:sldMk cId="3758998807" sldId="489"/>
        </pc:sldMkLst>
        <pc:spChg chg="mod">
          <ac:chgData name="Ruiz Riera, Rafael" userId="d5cb52d9-4024-4ae1-8265-bf0746b3541e" providerId="ADAL" clId="{0CEF3058-3392-4833-84EE-06DB965D53A6}" dt="2026-06-05T18:20:19.291" v="5257" actId="14100"/>
          <ac:spMkLst>
            <pc:docMk/>
            <pc:sldMk cId="3758998807" sldId="489"/>
            <ac:spMk id="2" creationId="{DBA5AB2E-816C-3610-75A5-1110CEEA82BF}"/>
          </ac:spMkLst>
        </pc:spChg>
        <pc:spChg chg="mod">
          <ac:chgData name="Ruiz Riera, Rafael" userId="d5cb52d9-4024-4ae1-8265-bf0746b3541e" providerId="ADAL" clId="{0CEF3058-3392-4833-84EE-06DB965D53A6}" dt="2026-06-05T18:20:58.641" v="5290" actId="1076"/>
          <ac:spMkLst>
            <pc:docMk/>
            <pc:sldMk cId="3758998807" sldId="489"/>
            <ac:spMk id="3" creationId="{49BBAA87-952F-80AF-327F-31BCAA69D028}"/>
          </ac:spMkLst>
        </pc:spChg>
        <pc:graphicFrameChg chg="add del mod modGraphic">
          <ac:chgData name="Ruiz Riera, Rafael" userId="d5cb52d9-4024-4ae1-8265-bf0746b3541e" providerId="ADAL" clId="{0CEF3058-3392-4833-84EE-06DB965D53A6}" dt="2026-06-05T18:28:33.200" v="5374" actId="478"/>
          <ac:graphicFrameMkLst>
            <pc:docMk/>
            <pc:sldMk cId="3758998807" sldId="489"/>
            <ac:graphicFrameMk id="4" creationId="{AC022243-927A-F363-CAF3-E9073B23B704}"/>
          </ac:graphicFrameMkLst>
        </pc:graphicFrameChg>
        <pc:graphicFrameChg chg="add mod modGraphic">
          <ac:chgData name="Ruiz Riera, Rafael" userId="d5cb52d9-4024-4ae1-8265-bf0746b3541e" providerId="ADAL" clId="{0CEF3058-3392-4833-84EE-06DB965D53A6}" dt="2026-06-05T18:41:14.838" v="5830" actId="113"/>
          <ac:graphicFrameMkLst>
            <pc:docMk/>
            <pc:sldMk cId="3758998807" sldId="489"/>
            <ac:graphicFrameMk id="5" creationId="{CD54D948-DB37-3598-7AA2-1927356EAE3D}"/>
          </ac:graphicFrameMkLst>
        </pc:graphicFrameChg>
      </pc:sldChg>
      <pc:sldChg chg="addSp delSp modSp new mod modAnim">
        <pc:chgData name="Ruiz Riera, Rafael" userId="d5cb52d9-4024-4ae1-8265-bf0746b3541e" providerId="ADAL" clId="{0CEF3058-3392-4833-84EE-06DB965D53A6}" dt="2026-06-05T18:55:12.976" v="6442" actId="1076"/>
        <pc:sldMkLst>
          <pc:docMk/>
          <pc:sldMk cId="1834269785" sldId="490"/>
        </pc:sldMkLst>
        <pc:spChg chg="mod">
          <ac:chgData name="Ruiz Riera, Rafael" userId="d5cb52d9-4024-4ae1-8265-bf0746b3541e" providerId="ADAL" clId="{0CEF3058-3392-4833-84EE-06DB965D53A6}" dt="2026-06-05T18:43:35.046" v="5863" actId="14100"/>
          <ac:spMkLst>
            <pc:docMk/>
            <pc:sldMk cId="1834269785" sldId="490"/>
            <ac:spMk id="2" creationId="{74DDC38F-EBEC-CE47-2804-732C4F476192}"/>
          </ac:spMkLst>
        </pc:spChg>
        <pc:spChg chg="del">
          <ac:chgData name="Ruiz Riera, Rafael" userId="d5cb52d9-4024-4ae1-8265-bf0746b3541e" providerId="ADAL" clId="{0CEF3058-3392-4833-84EE-06DB965D53A6}" dt="2026-06-05T18:43:38.772" v="5864" actId="478"/>
          <ac:spMkLst>
            <pc:docMk/>
            <pc:sldMk cId="1834269785" sldId="490"/>
            <ac:spMk id="3" creationId="{9802059E-7F1D-3FE8-0536-804110E39112}"/>
          </ac:spMkLst>
        </pc:spChg>
        <pc:graphicFrameChg chg="add mod modGraphic">
          <ac:chgData name="Ruiz Riera, Rafael" userId="d5cb52d9-4024-4ae1-8265-bf0746b3541e" providerId="ADAL" clId="{0CEF3058-3392-4833-84EE-06DB965D53A6}" dt="2026-06-05T18:55:12.976" v="6442" actId="1076"/>
          <ac:graphicFrameMkLst>
            <pc:docMk/>
            <pc:sldMk cId="1834269785" sldId="490"/>
            <ac:graphicFrameMk id="7" creationId="{670B8AAD-A0AD-8424-77F8-2A743B311FCD}"/>
          </ac:graphicFrameMkLst>
        </pc:graphicFrameChg>
        <pc:picChg chg="add mod">
          <ac:chgData name="Ruiz Riera, Rafael" userId="d5cb52d9-4024-4ae1-8265-bf0746b3541e" providerId="ADAL" clId="{0CEF3058-3392-4833-84EE-06DB965D53A6}" dt="2026-06-05T18:45:15.729" v="5876" actId="1076"/>
          <ac:picMkLst>
            <pc:docMk/>
            <pc:sldMk cId="1834269785" sldId="490"/>
            <ac:picMk id="4" creationId="{768BEB3C-37B2-6EC7-7E34-F7862ACF82BA}"/>
          </ac:picMkLst>
        </pc:picChg>
        <pc:picChg chg="add mod">
          <ac:chgData name="Ruiz Riera, Rafael" userId="d5cb52d9-4024-4ae1-8265-bf0746b3541e" providerId="ADAL" clId="{0CEF3058-3392-4833-84EE-06DB965D53A6}" dt="2026-06-05T18:44:31.870" v="5869" actId="1076"/>
          <ac:picMkLst>
            <pc:docMk/>
            <pc:sldMk cId="1834269785" sldId="490"/>
            <ac:picMk id="5" creationId="{CB3AD473-80EA-B6E3-0F56-5A870F709AEB}"/>
          </ac:picMkLst>
        </pc:picChg>
        <pc:picChg chg="add mod">
          <ac:chgData name="Ruiz Riera, Rafael" userId="d5cb52d9-4024-4ae1-8265-bf0746b3541e" providerId="ADAL" clId="{0CEF3058-3392-4833-84EE-06DB965D53A6}" dt="2026-06-05T18:45:12.148" v="5875" actId="1076"/>
          <ac:picMkLst>
            <pc:docMk/>
            <pc:sldMk cId="1834269785" sldId="490"/>
            <ac:picMk id="6" creationId="{577243DB-636B-DF27-C725-92E9A7566DED}"/>
          </ac:picMkLst>
        </pc:picChg>
      </pc:sldChg>
      <pc:sldChg chg="modSp add mod">
        <pc:chgData name="Ruiz Riera, Rafael" userId="d5cb52d9-4024-4ae1-8265-bf0746b3541e" providerId="ADAL" clId="{0CEF3058-3392-4833-84EE-06DB965D53A6}" dt="2026-06-07T23:44:12.211" v="6960" actId="27636"/>
        <pc:sldMkLst>
          <pc:docMk/>
          <pc:sldMk cId="3877571771" sldId="491"/>
        </pc:sldMkLst>
        <pc:spChg chg="mod">
          <ac:chgData name="Ruiz Riera, Rafael" userId="d5cb52d9-4024-4ae1-8265-bf0746b3541e" providerId="ADAL" clId="{0CEF3058-3392-4833-84EE-06DB965D53A6}" dt="2026-06-07T23:39:52.239" v="6776" actId="20577"/>
          <ac:spMkLst>
            <pc:docMk/>
            <pc:sldMk cId="3877571771" sldId="491"/>
            <ac:spMk id="2" creationId="{2C0159E8-F961-6733-B1F7-F5D23D117ABE}"/>
          </ac:spMkLst>
        </pc:spChg>
        <pc:spChg chg="mod">
          <ac:chgData name="Ruiz Riera, Rafael" userId="d5cb52d9-4024-4ae1-8265-bf0746b3541e" providerId="ADAL" clId="{0CEF3058-3392-4833-84EE-06DB965D53A6}" dt="2026-06-07T23:44:12.211" v="6960" actId="27636"/>
          <ac:spMkLst>
            <pc:docMk/>
            <pc:sldMk cId="3877571771" sldId="491"/>
            <ac:spMk id="3" creationId="{757AD5BE-5B31-34BD-86E9-9EE1881DAAEA}"/>
          </ac:spMkLst>
        </pc:spChg>
        <pc:spChg chg="mod">
          <ac:chgData name="Ruiz Riera, Rafael" userId="d5cb52d9-4024-4ae1-8265-bf0746b3541e" providerId="ADAL" clId="{0CEF3058-3392-4833-84EE-06DB965D53A6}" dt="2026-06-07T23:39:36.809" v="6769" actId="20577"/>
          <ac:spMkLst>
            <pc:docMk/>
            <pc:sldMk cId="3877571771" sldId="491"/>
            <ac:spMk id="4" creationId="{8D2CCAA3-B58C-D3A9-F1C9-B0FEBBB753E9}"/>
          </ac:spMkLst>
        </pc:spChg>
      </pc:sldChg>
      <pc:sldChg chg="modSp add mod">
        <pc:chgData name="Ruiz Riera, Rafael" userId="d5cb52d9-4024-4ae1-8265-bf0746b3541e" providerId="ADAL" clId="{0CEF3058-3392-4833-84EE-06DB965D53A6}" dt="2026-06-07T23:47:49.475" v="7134" actId="20577"/>
        <pc:sldMkLst>
          <pc:docMk/>
          <pc:sldMk cId="3365423799" sldId="492"/>
        </pc:sldMkLst>
        <pc:spChg chg="mod">
          <ac:chgData name="Ruiz Riera, Rafael" userId="d5cb52d9-4024-4ae1-8265-bf0746b3541e" providerId="ADAL" clId="{0CEF3058-3392-4833-84EE-06DB965D53A6}" dt="2026-06-07T23:44:32.838" v="6961"/>
          <ac:spMkLst>
            <pc:docMk/>
            <pc:sldMk cId="3365423799" sldId="492"/>
            <ac:spMk id="2" creationId="{2C0159E8-F961-6733-B1F7-F5D23D117ABE}"/>
          </ac:spMkLst>
        </pc:spChg>
        <pc:spChg chg="mod">
          <ac:chgData name="Ruiz Riera, Rafael" userId="d5cb52d9-4024-4ae1-8265-bf0746b3541e" providerId="ADAL" clId="{0CEF3058-3392-4833-84EE-06DB965D53A6}" dt="2026-06-07T23:47:49.475" v="7134" actId="20577"/>
          <ac:spMkLst>
            <pc:docMk/>
            <pc:sldMk cId="3365423799" sldId="492"/>
            <ac:spMk id="3" creationId="{757AD5BE-5B31-34BD-86E9-9EE1881DAAEA}"/>
          </ac:spMkLst>
        </pc:spChg>
        <pc:spChg chg="mod">
          <ac:chgData name="Ruiz Riera, Rafael" userId="d5cb52d9-4024-4ae1-8265-bf0746b3541e" providerId="ADAL" clId="{0CEF3058-3392-4833-84EE-06DB965D53A6}" dt="2026-06-07T23:44:39.703" v="6963" actId="20577"/>
          <ac:spMkLst>
            <pc:docMk/>
            <pc:sldMk cId="3365423799" sldId="492"/>
            <ac:spMk id="4" creationId="{8D2CCAA3-B58C-D3A9-F1C9-B0FEBBB753E9}"/>
          </ac:spMkLst>
        </pc:spChg>
      </pc:sldChg>
      <pc:sldMasterChg chg="del delSldLayout">
        <pc:chgData name="Ruiz Riera, Rafael" userId="d5cb52d9-4024-4ae1-8265-bf0746b3541e" providerId="ADAL" clId="{0CEF3058-3392-4833-84EE-06DB965D53A6}" dt="2026-06-07T23:48:57.804" v="7138" actId="47"/>
        <pc:sldMasterMkLst>
          <pc:docMk/>
          <pc:sldMasterMk cId="2228272138" sldId="2147483749"/>
        </pc:sldMasterMkLst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1950893439" sldId="2147483750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886588048" sldId="2147483751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3012349552" sldId="2147483752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3857623563" sldId="2147483753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350901293" sldId="2147483754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97320066" sldId="2147483755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1092916006" sldId="2147483756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2539679082" sldId="2147483757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3415252808" sldId="2147483758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3396474254" sldId="2147483759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308794338" sldId="2147483760"/>
          </pc:sldLayoutMkLst>
        </pc:sldLayoutChg>
        <pc:sldLayoutChg chg="del">
          <pc:chgData name="Ruiz Riera, Rafael" userId="d5cb52d9-4024-4ae1-8265-bf0746b3541e" providerId="ADAL" clId="{0CEF3058-3392-4833-84EE-06DB965D53A6}" dt="2026-06-07T23:05:22.034" v="6475" actId="47"/>
          <pc:sldLayoutMkLst>
            <pc:docMk/>
            <pc:sldMasterMk cId="2228272138" sldId="2147483749"/>
            <pc:sldLayoutMk cId="966944300" sldId="2147483761"/>
          </pc:sldLayoutMkLst>
        </pc:sldLayoutChg>
        <pc:sldLayoutChg chg="del">
          <pc:chgData name="Ruiz Riera, Rafael" userId="d5cb52d9-4024-4ae1-8265-bf0746b3541e" providerId="ADAL" clId="{0CEF3058-3392-4833-84EE-06DB965D53A6}" dt="2026-06-07T23:48:57.804" v="7138" actId="47"/>
          <pc:sldLayoutMkLst>
            <pc:docMk/>
            <pc:sldMasterMk cId="2228272138" sldId="2147483749"/>
            <pc:sldLayoutMk cId="4190222618" sldId="214748376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93405-2040-42E7-B870-29815F9FC036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27A5C84-24E3-4E73-98AB-7E739D172ECA}">
      <dgm:prSet phldrT="[Text]" custT="1"/>
      <dgm:spPr>
        <a:xfrm>
          <a:off x="4144" y="1260466"/>
          <a:ext cx="3624541" cy="1449816"/>
        </a:xfrm>
        <a:prstGeom prst="homePlate">
          <a:avLst/>
        </a:prstGeom>
        <a:solidFill>
          <a:srgbClr val="9CA383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6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1980</a:t>
          </a:r>
        </a:p>
      </dgm:t>
    </dgm:pt>
    <dgm:pt modelId="{F2CEC7C5-ECFF-4E0A-A909-4B0AFD0C25FC}" type="parTrans" cxnId="{C132C6F4-DF5D-450F-AE20-B30F7917C8F1}">
      <dgm:prSet/>
      <dgm:spPr/>
      <dgm:t>
        <a:bodyPr/>
        <a:lstStyle/>
        <a:p>
          <a:endParaRPr lang="ca-E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D14D4-3794-4314-A260-465436D04C9F}" type="sibTrans" cxnId="{C132C6F4-DF5D-450F-AE20-B30F7917C8F1}">
      <dgm:prSet/>
      <dgm:spPr/>
      <dgm:t>
        <a:bodyPr/>
        <a:lstStyle/>
        <a:p>
          <a:endParaRPr lang="ca-E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AFCB3-9A85-431C-8988-1186C023350F}">
      <dgm:prSet phldrT="[Text]" custT="1"/>
      <dgm:spPr>
        <a:xfrm>
          <a:off x="2903777" y="1260466"/>
          <a:ext cx="3624541" cy="1449816"/>
        </a:xfrm>
        <a:prstGeom prst="chevron">
          <a:avLst/>
        </a:prstGeom>
        <a:solidFill>
          <a:srgbClr val="97956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6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2008</a:t>
          </a:r>
        </a:p>
      </dgm:t>
    </dgm:pt>
    <dgm:pt modelId="{33DC7D6D-1CA9-4CD4-AAA0-2165A7032BB9}" type="parTrans" cxnId="{E9B68FD9-3C15-4819-9E72-02DBA0F9641A}">
      <dgm:prSet/>
      <dgm:spPr/>
      <dgm:t>
        <a:bodyPr/>
        <a:lstStyle/>
        <a:p>
          <a:endParaRPr lang="ca-E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C0D91-2AF4-4E34-B02F-93CD39CF94B6}" type="sibTrans" cxnId="{E9B68FD9-3C15-4819-9E72-02DBA0F9641A}">
      <dgm:prSet/>
      <dgm:spPr/>
      <dgm:t>
        <a:bodyPr/>
        <a:lstStyle/>
        <a:p>
          <a:endParaRPr lang="ca-E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19355-4712-422D-A36A-22A4625524B5}">
      <dgm:prSet phldrT="[Text]" custT="1"/>
      <dgm:spPr>
        <a:xfrm>
          <a:off x="5803410" y="1260466"/>
          <a:ext cx="3624541" cy="1449816"/>
        </a:xfrm>
        <a:prstGeom prst="chevron">
          <a:avLst/>
        </a:prstGeom>
        <a:solidFill>
          <a:srgbClr val="ADCCD1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20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Nuevo</a:t>
          </a:r>
          <a:r>
            <a:rPr lang="ca-ES" sz="2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Mapa</a:t>
          </a:r>
        </a:p>
      </dgm:t>
    </dgm:pt>
    <dgm:pt modelId="{EF1C07A1-25B9-46CE-AA3C-38ACE4FEF199}" type="parTrans" cxnId="{37F1A0E5-FEB0-4FBF-8EC4-7000CDB8F6CE}">
      <dgm:prSet/>
      <dgm:spPr/>
      <dgm:t>
        <a:bodyPr/>
        <a:lstStyle/>
        <a:p>
          <a:endParaRPr lang="ca-E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4F0CF4-6FC4-4506-8E6B-148D268EDDDA}" type="sibTrans" cxnId="{37F1A0E5-FEB0-4FBF-8EC4-7000CDB8F6CE}">
      <dgm:prSet/>
      <dgm:spPr/>
      <dgm:t>
        <a:bodyPr/>
        <a:lstStyle/>
        <a:p>
          <a:endParaRPr lang="ca-E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A6387-1F48-48E4-AE87-76622911EE1F}" type="pres">
      <dgm:prSet presAssocID="{AB893405-2040-42E7-B870-29815F9FC036}" presName="Name0" presStyleCnt="0">
        <dgm:presLayoutVars>
          <dgm:dir/>
          <dgm:resizeHandles val="exact"/>
        </dgm:presLayoutVars>
      </dgm:prSet>
      <dgm:spPr/>
    </dgm:pt>
    <dgm:pt modelId="{DAFAF4A3-F47E-417E-8F8C-F0FAD0EBDF5F}" type="pres">
      <dgm:prSet presAssocID="{F27A5C84-24E3-4E73-98AB-7E739D172ECA}" presName="parTxOnly" presStyleLbl="node1" presStyleIdx="0" presStyleCnt="3" custScaleX="90550">
        <dgm:presLayoutVars>
          <dgm:bulletEnabled val="1"/>
        </dgm:presLayoutVars>
      </dgm:prSet>
      <dgm:spPr/>
    </dgm:pt>
    <dgm:pt modelId="{5D100E9C-09BC-4714-8AB0-E87A54017E04}" type="pres">
      <dgm:prSet presAssocID="{FC7D14D4-3794-4314-A260-465436D04C9F}" presName="parSpace" presStyleCnt="0"/>
      <dgm:spPr/>
    </dgm:pt>
    <dgm:pt modelId="{E3C73452-43C8-4CAC-9AFD-E9E95F99163E}" type="pres">
      <dgm:prSet presAssocID="{90EAFCB3-9A85-431C-8988-1186C023350F}" presName="parTxOnly" presStyleLbl="node1" presStyleIdx="1" presStyleCnt="3" custScaleX="84629">
        <dgm:presLayoutVars>
          <dgm:bulletEnabled val="1"/>
        </dgm:presLayoutVars>
      </dgm:prSet>
      <dgm:spPr/>
    </dgm:pt>
    <dgm:pt modelId="{40D35AC0-3333-4874-B43F-889DC96FC9E3}" type="pres">
      <dgm:prSet presAssocID="{C43C0D91-2AF4-4E34-B02F-93CD39CF94B6}" presName="parSpace" presStyleCnt="0"/>
      <dgm:spPr/>
    </dgm:pt>
    <dgm:pt modelId="{B578D48F-6734-4590-8456-B9047804373D}" type="pres">
      <dgm:prSet presAssocID="{16F19355-4712-422D-A36A-22A4625524B5}" presName="parTxOnly" presStyleLbl="node1" presStyleIdx="2" presStyleCnt="3" custScaleX="129979">
        <dgm:presLayoutVars>
          <dgm:bulletEnabled val="1"/>
        </dgm:presLayoutVars>
      </dgm:prSet>
      <dgm:spPr/>
    </dgm:pt>
  </dgm:ptLst>
  <dgm:cxnLst>
    <dgm:cxn modelId="{57E8A569-1630-40FA-A6E0-F95EC5E067F7}" type="presOf" srcId="{F27A5C84-24E3-4E73-98AB-7E739D172ECA}" destId="{DAFAF4A3-F47E-417E-8F8C-F0FAD0EBDF5F}" srcOrd="0" destOrd="0" presId="urn:microsoft.com/office/officeart/2005/8/layout/hChevron3"/>
    <dgm:cxn modelId="{9C9B4E55-4794-4C56-A9E0-222540DDD286}" type="presOf" srcId="{90EAFCB3-9A85-431C-8988-1186C023350F}" destId="{E3C73452-43C8-4CAC-9AFD-E9E95F99163E}" srcOrd="0" destOrd="0" presId="urn:microsoft.com/office/officeart/2005/8/layout/hChevron3"/>
    <dgm:cxn modelId="{7AEEB9C2-82C4-4DBC-836D-4275E683D48F}" type="presOf" srcId="{16F19355-4712-422D-A36A-22A4625524B5}" destId="{B578D48F-6734-4590-8456-B9047804373D}" srcOrd="0" destOrd="0" presId="urn:microsoft.com/office/officeart/2005/8/layout/hChevron3"/>
    <dgm:cxn modelId="{E9B68FD9-3C15-4819-9E72-02DBA0F9641A}" srcId="{AB893405-2040-42E7-B870-29815F9FC036}" destId="{90EAFCB3-9A85-431C-8988-1186C023350F}" srcOrd="1" destOrd="0" parTransId="{33DC7D6D-1CA9-4CD4-AAA0-2165A7032BB9}" sibTransId="{C43C0D91-2AF4-4E34-B02F-93CD39CF94B6}"/>
    <dgm:cxn modelId="{37F1A0E5-FEB0-4FBF-8EC4-7000CDB8F6CE}" srcId="{AB893405-2040-42E7-B870-29815F9FC036}" destId="{16F19355-4712-422D-A36A-22A4625524B5}" srcOrd="2" destOrd="0" parTransId="{EF1C07A1-25B9-46CE-AA3C-38ACE4FEF199}" sibTransId="{214F0CF4-6FC4-4506-8E6B-148D268EDDDA}"/>
    <dgm:cxn modelId="{C132C6F4-DF5D-450F-AE20-B30F7917C8F1}" srcId="{AB893405-2040-42E7-B870-29815F9FC036}" destId="{F27A5C84-24E3-4E73-98AB-7E739D172ECA}" srcOrd="0" destOrd="0" parTransId="{F2CEC7C5-ECFF-4E0A-A909-4B0AFD0C25FC}" sibTransId="{FC7D14D4-3794-4314-A260-465436D04C9F}"/>
    <dgm:cxn modelId="{EAF551F7-5DC7-497B-BCFD-9EFE9EF01982}" type="presOf" srcId="{AB893405-2040-42E7-B870-29815F9FC036}" destId="{B3DA6387-1F48-48E4-AE87-76622911EE1F}" srcOrd="0" destOrd="0" presId="urn:microsoft.com/office/officeart/2005/8/layout/hChevron3"/>
    <dgm:cxn modelId="{3EB40401-FBCE-4799-AA99-7E3B0ABB50C7}" type="presParOf" srcId="{B3DA6387-1F48-48E4-AE87-76622911EE1F}" destId="{DAFAF4A3-F47E-417E-8F8C-F0FAD0EBDF5F}" srcOrd="0" destOrd="0" presId="urn:microsoft.com/office/officeart/2005/8/layout/hChevron3"/>
    <dgm:cxn modelId="{28506A3C-4C12-4C06-944E-0B6F85E4ADE3}" type="presParOf" srcId="{B3DA6387-1F48-48E4-AE87-76622911EE1F}" destId="{5D100E9C-09BC-4714-8AB0-E87A54017E04}" srcOrd="1" destOrd="0" presId="urn:microsoft.com/office/officeart/2005/8/layout/hChevron3"/>
    <dgm:cxn modelId="{40FB3107-4248-4D7D-91D1-37F92CADB602}" type="presParOf" srcId="{B3DA6387-1F48-48E4-AE87-76622911EE1F}" destId="{E3C73452-43C8-4CAC-9AFD-E9E95F99163E}" srcOrd="2" destOrd="0" presId="urn:microsoft.com/office/officeart/2005/8/layout/hChevron3"/>
    <dgm:cxn modelId="{AECD8E54-245F-4BE8-BD6C-447903F03991}" type="presParOf" srcId="{B3DA6387-1F48-48E4-AE87-76622911EE1F}" destId="{40D35AC0-3333-4874-B43F-889DC96FC9E3}" srcOrd="3" destOrd="0" presId="urn:microsoft.com/office/officeart/2005/8/layout/hChevron3"/>
    <dgm:cxn modelId="{6E1C637A-678F-4B86-81F1-FBE7DDFD967B}" type="presParOf" srcId="{B3DA6387-1F48-48E4-AE87-76622911EE1F}" destId="{B578D48F-6734-4590-8456-B9047804373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AF4A3-F47E-417E-8F8C-F0FAD0EBDF5F}">
      <dsp:nvSpPr>
        <dsp:cNvPr id="0" name=""/>
        <dsp:cNvSpPr/>
      </dsp:nvSpPr>
      <dsp:spPr>
        <a:xfrm>
          <a:off x="2755" y="0"/>
          <a:ext cx="3929849" cy="317812"/>
        </a:xfrm>
        <a:prstGeom prst="homePlate">
          <a:avLst/>
        </a:prstGeom>
        <a:solidFill>
          <a:srgbClr val="9CA383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1980</a:t>
          </a:r>
        </a:p>
      </dsp:txBody>
      <dsp:txXfrm>
        <a:off x="2755" y="0"/>
        <a:ext cx="3850396" cy="317812"/>
      </dsp:txXfrm>
    </dsp:sp>
    <dsp:sp modelId="{E3C73452-43C8-4CAC-9AFD-E9E95F99163E}">
      <dsp:nvSpPr>
        <dsp:cNvPr id="0" name=""/>
        <dsp:cNvSpPr/>
      </dsp:nvSpPr>
      <dsp:spPr>
        <a:xfrm>
          <a:off x="3064609" y="0"/>
          <a:ext cx="3672879" cy="317812"/>
        </a:xfrm>
        <a:prstGeom prst="chevron">
          <a:avLst/>
        </a:prstGeom>
        <a:solidFill>
          <a:srgbClr val="97956E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2008</a:t>
          </a:r>
        </a:p>
      </dsp:txBody>
      <dsp:txXfrm>
        <a:off x="3223515" y="0"/>
        <a:ext cx="3355067" cy="317812"/>
      </dsp:txXfrm>
    </dsp:sp>
    <dsp:sp modelId="{B578D48F-6734-4590-8456-B9047804373D}">
      <dsp:nvSpPr>
        <dsp:cNvPr id="0" name=""/>
        <dsp:cNvSpPr/>
      </dsp:nvSpPr>
      <dsp:spPr>
        <a:xfrm>
          <a:off x="5869493" y="0"/>
          <a:ext cx="5641059" cy="317812"/>
        </a:xfrm>
        <a:prstGeom prst="chevron">
          <a:avLst/>
        </a:prstGeom>
        <a:solidFill>
          <a:srgbClr val="ADCCD1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Nuevo</a:t>
          </a:r>
          <a:r>
            <a:rPr lang="ca-ES" sz="20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Mapa</a:t>
          </a:r>
        </a:p>
      </dsp:txBody>
      <dsp:txXfrm>
        <a:off x="6028399" y="0"/>
        <a:ext cx="5323247" cy="31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BAA7525A-767A-4AA5-C576-505B9A32F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C1F683-AC94-81DB-B693-03286DC97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6CB63-8995-48C7-9927-3FA900FABA2A}" type="datetimeFigureOut">
              <a:rPr lang="ca-ES" smtClean="0">
                <a:latin typeface="Arial" panose="020B0604020202020204" pitchFamily="34" charset="0"/>
                <a:cs typeface="Arial" panose="020B0604020202020204" pitchFamily="34" charset="0"/>
              </a:rPr>
              <a:t>8/6/2026</a:t>
            </a:fld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E7FB11C-75D1-1412-659C-DBBAD6587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86006A0-B6B8-36C4-9DEE-01C131EF30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A285-62F9-4CF0-B7DA-6E1CAA7B6B78}" type="slidenum">
              <a:rPr lang="ca-E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26688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1FF66848-D68A-DD60-8FE1-932DFDCA42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4EB2D3E-B05A-34E1-7172-F089B359DD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A26C02-357F-43FC-8548-594879C55D6E}" type="datetime1">
              <a:rPr lang="ca-ES" smtClean="0"/>
              <a:pPr/>
              <a:t>8/6/2026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C484EFC3-EB6E-84D5-826C-DD149D221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278940D1-DE3E-EDD7-7CEC-31D76220A0E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75BBE03-53A8-D153-EB2D-4A4D4DA7F5C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B63E8B99-B821-0629-6832-CB4CE682CD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a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38C181-AD71-4E41-B926-A738AF06117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53170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a-ES" sz="1200" b="0" i="0" u="none" strike="noStrike" kern="1200" cap="none" spc="0" baseline="0">
        <a:solidFill>
          <a:srgbClr val="000000"/>
        </a:solidFill>
        <a:uFillTx/>
        <a:latin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38C181-AD71-4E41-B926-A738AF06117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0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51017-F201-DA45-BE00-F29ECF22889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22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51017-F201-DA45-BE00-F29ECF22889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02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E96BC-E149-4832-808A-748C66962F29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3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2960F-383E-9C5C-6060-B6A60891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B72F239-40D5-271A-8D19-D0E54670B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FD0EE6D-E067-220B-207B-0142E2B09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70B87E-EBF9-0A47-07F6-1A8439D2FF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127F73-FB03-046F-413C-CC64BEE18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38C181-AD71-4E41-B926-A738AF06117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34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8C181-AD71-4E41-B926-A738AF06117E}" type="slidenum">
              <a:rPr lang="ca-ES" smtClean="0"/>
              <a:pPr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84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38C181-AD71-4E41-B926-A738AF06117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10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  <p:pic>
        <p:nvPicPr>
          <p:cNvPr id="10" name="Imatge 9" descr="Generalitat de Catalunya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27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05364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81238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2849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89030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9775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29676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9098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3505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ED57F-8C18-C14D-96A0-D6AFFD60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9EC91-F60F-1946-BA92-80372D55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4C5DFB-5FC4-C747-B9DC-B1D85DFD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876-0210-AE41-84F2-8E7705392B86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34825D-FB3A-7543-B193-95F6EB1C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4219-6DE4-194D-94A3-1D76A36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A20-6141-FA49-A094-F9586E588C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97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04564-6A18-3141-9D6C-A1E9FCD7F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4A4D1-86D4-E148-B98B-AD3CED682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AD8DA-5668-7E41-AB9E-B1E12DE7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876-0210-AE41-84F2-8E7705392B86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28F8B-90CD-F447-8300-4DAAF1D5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2C4AD-31B4-EF44-BCDE-DDECEC37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BA20-6141-FA49-A094-F9586E588C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39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/>
              <a:t>Feu clic a la icona per afegir la imatge</a:t>
            </a:r>
          </a:p>
        </p:txBody>
      </p:sp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32460D-5163-BE19-5955-7190A2228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23" y="5996059"/>
            <a:ext cx="3622868" cy="4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383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0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307EC-0069-443C-DD78-7712AAB3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FF0-6775-40FE-88EE-3C012E0B76F2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02008-6194-7504-6FE2-4C47D1C8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428EB-FD8D-E288-A348-2E7F2C93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0954-1CCD-42F6-B03A-CC3605AE8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7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- Columnes amb ic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85043" y="3321989"/>
            <a:ext cx="2990851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321989"/>
            <a:ext cx="2990850" cy="202321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5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09931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5816" y="3321989"/>
            <a:ext cx="2990850" cy="20232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15816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85044" y="2622419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4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4586057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16" name="Contenidor d'imatge 14">
            <a:extLst>
              <a:ext uri="{FF2B5EF4-FFF2-40B4-BE49-F238E27FC236}">
                <a16:creationId xmlns:a16="http://schemas.microsoft.com/office/drawing/2014/main" id="{0217325E-5626-3973-7443-AF77123A36CD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8485043" y="1734866"/>
            <a:ext cx="734484" cy="734484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1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3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08135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- Columnes amb x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0989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607111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08196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08196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70989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0EA718F3-9A4B-DCBF-3CBF-E84C4FF82A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088" y="1270505"/>
            <a:ext cx="107488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46" hasCustomPrompt="1"/>
          </p:nvPr>
        </p:nvSpPr>
        <p:spPr>
          <a:xfrm>
            <a:off x="708265" y="1994981"/>
            <a:ext cx="2988414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/>
              <a:t>123</a:t>
            </a:r>
          </a:p>
        </p:txBody>
      </p:sp>
      <p:sp>
        <p:nvSpPr>
          <p:cNvPr id="22" name="Contenidor de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4608196" y="1994981"/>
            <a:ext cx="2986749" cy="898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 sz="65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a-ES"/>
              <a:t>000</a:t>
            </a:r>
          </a:p>
        </p:txBody>
      </p:sp>
      <p:sp>
        <p:nvSpPr>
          <p:cNvPr id="23" name="Contenidor de text 2"/>
          <p:cNvSpPr>
            <a:spLocks noGrp="1"/>
          </p:cNvSpPr>
          <p:nvPr>
            <p:ph type="body" sz="quarter" idx="48" hasCustomPrompt="1"/>
          </p:nvPr>
        </p:nvSpPr>
        <p:spPr>
          <a:xfrm>
            <a:off x="8470989" y="1994981"/>
            <a:ext cx="2986749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/>
              <a:t>000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39082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- Xi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9447" y="1672160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Xifra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74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text 23">
            <a:extLst>
              <a:ext uri="{FF2B5EF4-FFF2-40B4-BE49-F238E27FC236}">
                <a16:creationId xmlns:a16="http://schemas.microsoft.com/office/drawing/2014/main" id="{289682BE-7CC8-214E-B5D3-700D238E17C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79448" y="2335224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</a:t>
            </a:r>
          </a:p>
        </p:txBody>
      </p:sp>
      <p:sp>
        <p:nvSpPr>
          <p:cNvPr id="7" name="Contenidor de text 23">
            <a:extLst>
              <a:ext uri="{FF2B5EF4-FFF2-40B4-BE49-F238E27FC236}">
                <a16:creationId xmlns:a16="http://schemas.microsoft.com/office/drawing/2014/main" id="{1AF9F441-F84B-BD75-4E91-72A88DC154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9448" y="3908229"/>
            <a:ext cx="1811824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Xifra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5B8E0553-DCD1-36A8-C709-89DADDE145B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591575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0" name="Contenidor de text 23">
            <a:extLst>
              <a:ext uri="{FF2B5EF4-FFF2-40B4-BE49-F238E27FC236}">
                <a16:creationId xmlns:a16="http://schemas.microsoft.com/office/drawing/2014/main" id="{54733E19-F0D8-93B1-69DE-8515122829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79447" y="4571293"/>
            <a:ext cx="1811823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</a:t>
            </a:r>
          </a:p>
        </p:txBody>
      </p:sp>
      <p:sp>
        <p:nvSpPr>
          <p:cNvPr id="11" name="Contenidor de text 23">
            <a:extLst>
              <a:ext uri="{FF2B5EF4-FFF2-40B4-BE49-F238E27FC236}">
                <a16:creationId xmlns:a16="http://schemas.microsoft.com/office/drawing/2014/main" id="{874B48FE-822A-6916-D6C2-5CBBDB195BD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5486" y="1672160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Xifra</a:t>
            </a:r>
          </a:p>
        </p:txBody>
      </p:sp>
      <p:sp>
        <p:nvSpPr>
          <p:cNvPr id="12" name="Contenidor de text 3">
            <a:extLst>
              <a:ext uri="{FF2B5EF4-FFF2-40B4-BE49-F238E27FC236}">
                <a16:creationId xmlns:a16="http://schemas.microsoft.com/office/drawing/2014/main" id="{446F761A-CA92-E33F-D0A0-051ABC93AA7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417613" y="1672160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3" name="Contenidor de text 23">
            <a:extLst>
              <a:ext uri="{FF2B5EF4-FFF2-40B4-BE49-F238E27FC236}">
                <a16:creationId xmlns:a16="http://schemas.microsoft.com/office/drawing/2014/main" id="{5A2ACF98-60BC-73F1-82F3-A97B9693DF0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505485" y="2335224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</a:t>
            </a:r>
          </a:p>
        </p:txBody>
      </p:sp>
      <p:sp>
        <p:nvSpPr>
          <p:cNvPr id="14" name="Contenidor de text 23">
            <a:extLst>
              <a:ext uri="{FF2B5EF4-FFF2-40B4-BE49-F238E27FC236}">
                <a16:creationId xmlns:a16="http://schemas.microsoft.com/office/drawing/2014/main" id="{46DED709-11FD-47D4-B285-8DB81B10C9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05485" y="3908229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Xifra</a:t>
            </a:r>
          </a:p>
        </p:txBody>
      </p:sp>
      <p:sp>
        <p:nvSpPr>
          <p:cNvPr id="16" name="Contenidor de text 3">
            <a:extLst>
              <a:ext uri="{FF2B5EF4-FFF2-40B4-BE49-F238E27FC236}">
                <a16:creationId xmlns:a16="http://schemas.microsoft.com/office/drawing/2014/main" id="{E5460FF3-469B-F7B4-CE65-580138747A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17612" y="3908229"/>
            <a:ext cx="3073995" cy="1418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8" name="Contenidor de text 23">
            <a:extLst>
              <a:ext uri="{FF2B5EF4-FFF2-40B4-BE49-F238E27FC236}">
                <a16:creationId xmlns:a16="http://schemas.microsoft.com/office/drawing/2014/main" id="{E96D9D76-20C7-0CAE-8EAF-9267DF8EC0B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505485" y="4571293"/>
            <a:ext cx="1826750" cy="6477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</a:t>
            </a:r>
          </a:p>
        </p:txBody>
      </p:sp>
      <p:sp>
        <p:nvSpPr>
          <p:cNvPr id="2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168153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3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9150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9150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8096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096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6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7638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7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7638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987306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- 4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36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236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99855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1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99855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2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4474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 baseline="0"/>
            </a:lvl1pPr>
          </a:lstStyle>
          <a:p>
            <a:pPr lvl="0"/>
            <a:r>
              <a:rPr lang="ca-ES"/>
              <a:t>Feu clic per editar els estils del text del patró.</a:t>
            </a:r>
          </a:p>
          <a:p>
            <a:pPr lvl="0"/>
            <a:r>
              <a:rPr lang="ca-ES"/>
              <a:t>Empleneu de vermell el número en la diapositiva en la que expliqueu aquest pas.</a:t>
            </a:r>
          </a:p>
        </p:txBody>
      </p:sp>
      <p:sp>
        <p:nvSpPr>
          <p:cNvPr id="23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4474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8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89093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9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093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1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2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735240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- Tancament 2 logo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90836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/>
              <a:t>Adreça web</a:t>
            </a:r>
          </a:p>
        </p:txBody>
      </p:sp>
      <p:sp>
        <p:nvSpPr>
          <p:cNvPr id="9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3" y="3860221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/>
              <a:t>Departament de Salut</a:t>
            </a:r>
            <a:br>
              <a:rPr lang="ca-ES"/>
            </a:br>
            <a:r>
              <a:rPr lang="ca-ES"/>
              <a:t>Organisme</a:t>
            </a:r>
          </a:p>
        </p:txBody>
      </p:sp>
      <p:sp>
        <p:nvSpPr>
          <p:cNvPr id="11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9753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/>
              <a:t>Correu electrònic</a:t>
            </a:r>
          </a:p>
        </p:txBody>
      </p:sp>
      <p:pic>
        <p:nvPicPr>
          <p:cNvPr id="6" name="Imat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71" y="2227995"/>
            <a:ext cx="4422657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70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  <p:pic>
        <p:nvPicPr>
          <p:cNvPr id="10" name="Imatge 9" descr="Logotip /Salut i Generalitat de Catalunya" title="Logotip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/>
          <a:stretch/>
        </p:blipFill>
        <p:spPr>
          <a:xfrm>
            <a:off x="9856424" y="5992960"/>
            <a:ext cx="1835666" cy="4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81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 dirty="0"/>
              <a:t>Feu clic a la icona per afegir la imatge</a:t>
            </a:r>
          </a:p>
        </p:txBody>
      </p:sp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  <p:pic>
        <p:nvPicPr>
          <p:cNvPr id="7" name="Imatge 6" descr="Logotip /Salut i Generalitat de Catalunya" title="Logotip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/>
          <a:stretch/>
        </p:blipFill>
        <p:spPr>
          <a:xfrm>
            <a:off x="9856424" y="5992960"/>
            <a:ext cx="1835666" cy="4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94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Diapositiva de títol imatge fons i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12192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1996888"/>
            <a:ext cx="10072932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2682571"/>
            <a:ext cx="10072932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239969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/>
              <a:t>Feu clic per editar el text de la data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790438-7B60-2A3D-BE76-25C41772B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23" y="5996059"/>
            <a:ext cx="3622868" cy="4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28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450" y="0"/>
            <a:ext cx="46545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8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9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003" y="3094315"/>
            <a:ext cx="5006502" cy="6496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11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15488803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Diapositiva de títol imatge fons i esc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12192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1996888"/>
            <a:ext cx="10072932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2682571"/>
            <a:ext cx="10072932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239969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  <p:pic>
        <p:nvPicPr>
          <p:cNvPr id="8" name="Imatge 7" descr="Logotip /Salut i Generalitat de Catalunya" title="Logotip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9"/>
          <a:stretch/>
        </p:blipFill>
        <p:spPr>
          <a:xfrm>
            <a:off x="9856424" y="5992960"/>
            <a:ext cx="1835666" cy="4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73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2" y="2312900"/>
            <a:ext cx="10086379" cy="470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2" y="3008006"/>
            <a:ext cx="10086379" cy="347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2" y="3571373"/>
            <a:ext cx="10086379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5898502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- Diapositiva de títol imatge, caixa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ca-ES" dirty="0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2326330"/>
            <a:ext cx="10072932" cy="564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ca-ES" dirty="0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3018737"/>
            <a:ext cx="10072932" cy="2757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 dirty="0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558932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6417095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 dirty="0"/>
              <a:t>Fil d’Ariadna &gt; </a:t>
            </a:r>
            <a:r>
              <a:rPr lang="ca-ES" dirty="0" err="1"/>
              <a:t>Arial</a:t>
            </a:r>
            <a:r>
              <a:rPr lang="ca-ES" dirty="0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 dirty="0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61509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099" y="2724403"/>
            <a:ext cx="8337803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6AAA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159" y="1392175"/>
            <a:ext cx="11409680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099">
              <a:spcBef>
                <a:spcPts val="15"/>
              </a:spcBef>
            </a:pPr>
            <a:fld id="{81D60167-4931-47E6-BA6A-407CBD079E47}" type="slidenum">
              <a:rPr lang="ca-ES" spc="-5" smtClean="0"/>
              <a:pPr marL="38099">
                <a:spcBef>
                  <a:spcPts val="15"/>
                </a:spcBef>
              </a:pPr>
              <a:t>‹#›</a:t>
            </a:fld>
            <a:endParaRPr lang="ca-ES" spc="-5" dirty="0"/>
          </a:p>
        </p:txBody>
      </p:sp>
    </p:spTree>
    <p:extLst>
      <p:ext uri="{BB962C8B-B14F-4D97-AF65-F5344CB8AC3E}">
        <p14:creationId xmlns:p14="http://schemas.microsoft.com/office/powerpoint/2010/main" val="694707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099" y="2724403"/>
            <a:ext cx="8337803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6AAA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099">
              <a:spcBef>
                <a:spcPts val="15"/>
              </a:spcBef>
            </a:pPr>
            <a:fld id="{81D60167-4931-47E6-BA6A-407CBD079E47}" type="slidenum">
              <a:rPr lang="ca-ES" spc="-5" smtClean="0"/>
              <a:pPr marL="38099">
                <a:spcBef>
                  <a:spcPts val="15"/>
                </a:spcBef>
              </a:pPr>
              <a:t>‹#›</a:t>
            </a:fld>
            <a:endParaRPr lang="ca-ES" spc="-5" dirty="0"/>
          </a:p>
        </p:txBody>
      </p:sp>
    </p:spTree>
    <p:extLst>
      <p:ext uri="{BB962C8B-B14F-4D97-AF65-F5344CB8AC3E}">
        <p14:creationId xmlns:p14="http://schemas.microsoft.com/office/powerpoint/2010/main" val="2803956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4A696E-BFD3-4167-8C2D-6F7045DD741C}" type="datetimeFigureOut">
              <a:rPr lang="ca-ES" smtClean="0"/>
              <a:t>8/6/2026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A1D0DB-6F22-4080-816A-23CB98439AC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15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1286539"/>
            <a:ext cx="10077525" cy="43007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</p:spTree>
    <p:extLst>
      <p:ext uri="{BB962C8B-B14F-4D97-AF65-F5344CB8AC3E}">
        <p14:creationId xmlns:p14="http://schemas.microsoft.com/office/powerpoint/2010/main" val="191080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8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7276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214124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DF49706-20D5-2B5C-DBC0-5530A632A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1279860"/>
            <a:ext cx="1078266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2005781"/>
            <a:ext cx="10782666" cy="4313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lnSpc>
                <a:spcPct val="100000"/>
              </a:lnSpc>
              <a:buNone/>
              <a:defRPr baseline="0"/>
            </a:lvl2pPr>
          </a:lstStyle>
          <a:p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808238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59342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82614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025443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163233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257138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893568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55167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606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314434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176789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944926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9181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41466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2746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4449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9576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4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698" r:id="rId3"/>
    <p:sldLayoutId id="2147483686" r:id="rId4"/>
    <p:sldLayoutId id="2147483713" r:id="rId5"/>
    <p:sldLayoutId id="2147483714" r:id="rId6"/>
    <p:sldLayoutId id="2147483688" r:id="rId7"/>
    <p:sldLayoutId id="2147483662" r:id="rId8"/>
    <p:sldLayoutId id="2147483666" r:id="rId9"/>
    <p:sldLayoutId id="2147483663" r:id="rId10"/>
    <p:sldLayoutId id="2147483668" r:id="rId11"/>
    <p:sldLayoutId id="2147483669" r:id="rId12"/>
    <p:sldLayoutId id="2147483695" r:id="rId13"/>
    <p:sldLayoutId id="2147483696" r:id="rId14"/>
    <p:sldLayoutId id="2147483718" r:id="rId15"/>
    <p:sldLayoutId id="2147483719" r:id="rId16"/>
    <p:sldLayoutId id="2147483720" r:id="rId17"/>
    <p:sldLayoutId id="2147483763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24DEF-01F1-D6A7-E269-E20F8B77A30D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E28FE1-2B94-8E1F-B9FF-80F93EC403CB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9D511E-B694-2DCF-FE48-722408B85E2F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66AE73A-31EB-A167-6E84-7D5300BE35E4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/>
          <p:cNvSpPr>
            <a:spLocks noGrp="1"/>
          </p:cNvSpPr>
          <p:nvPr>
            <p:ph type="title"/>
          </p:nvPr>
        </p:nvSpPr>
        <p:spPr>
          <a:xfrm>
            <a:off x="766218" y="638593"/>
            <a:ext cx="7631641" cy="1078346"/>
          </a:xfrm>
        </p:spPr>
        <p:txBody>
          <a:bodyPr/>
          <a:lstStyle/>
          <a:p>
            <a:r>
              <a:rPr lang="es-ES" sz="4400" dirty="0">
                <a:cs typeface="Arial"/>
              </a:rPr>
              <a:t>La Atención Primaria y Comunitaria en Cataluña</a:t>
            </a:r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10770" y="2481099"/>
            <a:ext cx="6356958" cy="656154"/>
          </a:xfrm>
        </p:spPr>
        <p:txBody>
          <a:bodyPr lIns="0" tIns="0" rIns="0" bIns="0" anchor="t"/>
          <a:lstStyle/>
          <a:p>
            <a:r>
              <a:rPr lang="ca-ES" sz="2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Seminario</a:t>
            </a:r>
            <a:r>
              <a:rPr lang="ca-ES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Internacional </a:t>
            </a:r>
            <a:r>
              <a:rPr lang="ca-ES" sz="2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Evidencias</a:t>
            </a:r>
            <a:r>
              <a:rPr lang="ca-ES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y </a:t>
            </a:r>
            <a:r>
              <a:rPr lang="ca-ES" sz="2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Perspectivas</a:t>
            </a:r>
            <a:r>
              <a:rPr lang="ca-ES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para la </a:t>
            </a:r>
            <a:r>
              <a:rPr lang="ca-ES" sz="2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Gestión</a:t>
            </a:r>
            <a:r>
              <a:rPr lang="ca-ES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ca-ES" sz="2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Estratégica</a:t>
            </a:r>
            <a:r>
              <a:rPr lang="ca-ES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de la </a:t>
            </a:r>
            <a:r>
              <a:rPr lang="ca-ES" sz="2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Atención</a:t>
            </a:r>
            <a:r>
              <a:rPr lang="ca-ES" sz="2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Primaria de la Salud</a:t>
            </a:r>
            <a:endParaRPr lang="es-ES" sz="2800" dirty="0">
              <a:cs typeface="Arial"/>
            </a:endParaRPr>
          </a:p>
          <a:p>
            <a:endParaRPr lang="es-ES" sz="2400" b="1" dirty="0">
              <a:cs typeface="Arial"/>
            </a:endParaRPr>
          </a:p>
          <a:p>
            <a:endParaRPr lang="es-ES" sz="2400" b="1" dirty="0">
              <a:cs typeface="Arial"/>
            </a:endParaRPr>
          </a:p>
          <a:p>
            <a:r>
              <a:rPr lang="es-ES" sz="1800" b="1" dirty="0">
                <a:solidFill>
                  <a:schemeClr val="tx1"/>
                </a:solidFill>
                <a:cs typeface="Arial"/>
              </a:rPr>
              <a:t>Rafael Ruiz Riera</a:t>
            </a:r>
          </a:p>
          <a:p>
            <a:r>
              <a:rPr lang="es-ES" sz="1800" dirty="0">
                <a:cs typeface="Arial"/>
              </a:rPr>
              <a:t>Director Estrategia de Atención Primaria y Comunitaria</a:t>
            </a:r>
          </a:p>
          <a:p>
            <a:r>
              <a:rPr lang="es-ES" sz="1800" dirty="0" err="1">
                <a:cs typeface="Arial"/>
              </a:rPr>
              <a:t>Departament</a:t>
            </a:r>
            <a:r>
              <a:rPr lang="es-ES" sz="1800" dirty="0">
                <a:cs typeface="Arial"/>
              </a:rPr>
              <a:t> de Salut </a:t>
            </a:r>
          </a:p>
          <a:p>
            <a:r>
              <a:rPr lang="es-ES" sz="1800" dirty="0">
                <a:cs typeface="Arial"/>
              </a:rPr>
              <a:t>Generalitat de Catalunya</a:t>
            </a:r>
          </a:p>
          <a:p>
            <a:endParaRPr lang="es-ES" sz="1800" dirty="0">
              <a:cs typeface="Arial"/>
            </a:endParaRPr>
          </a:p>
          <a:p>
            <a:r>
              <a:rPr lang="es-ES" sz="1200" dirty="0">
                <a:cs typeface="Arial"/>
              </a:rPr>
              <a:t>Rio de Janeiro, 8 de junio de 2026</a:t>
            </a:r>
          </a:p>
        </p:txBody>
      </p:sp>
    </p:spTree>
    <p:extLst>
      <p:ext uri="{BB962C8B-B14F-4D97-AF65-F5344CB8AC3E}">
        <p14:creationId xmlns:p14="http://schemas.microsoft.com/office/powerpoint/2010/main" val="5511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1">
            <a:extLst>
              <a:ext uri="{FF2B5EF4-FFF2-40B4-BE49-F238E27FC236}">
                <a16:creationId xmlns:a16="http://schemas.microsoft.com/office/drawing/2014/main" id="{8FD2DF06-99CF-D301-41B5-1DDAEB863700}"/>
              </a:ext>
            </a:extLst>
          </p:cNvPr>
          <p:cNvSpPr txBox="1">
            <a:spLocks/>
          </p:cNvSpPr>
          <p:nvPr/>
        </p:nvSpPr>
        <p:spPr>
          <a:xfrm>
            <a:off x="380084" y="408698"/>
            <a:ext cx="11436778" cy="42823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cs typeface="Arial"/>
              </a:rPr>
              <a:t>La Atención Primaria y Comunitaria como eje del sistema de salud</a:t>
            </a:r>
            <a:endParaRPr lang="es-ES" sz="24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8438AF-817D-B415-08C4-DF999FFE49C2}"/>
              </a:ext>
            </a:extLst>
          </p:cNvPr>
          <p:cNvGrpSpPr/>
          <p:nvPr/>
        </p:nvGrpSpPr>
        <p:grpSpPr>
          <a:xfrm>
            <a:off x="380084" y="2787845"/>
            <a:ext cx="12013186" cy="2804901"/>
            <a:chOff x="1352960" y="1729784"/>
            <a:chExt cx="9455407" cy="3177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FF86FE-C928-1D68-B582-08202C3832CC}"/>
                </a:ext>
              </a:extLst>
            </p:cNvPr>
            <p:cNvSpPr txBox="1"/>
            <p:nvPr/>
          </p:nvSpPr>
          <p:spPr>
            <a:xfrm>
              <a:off x="7980947" y="4593919"/>
              <a:ext cx="2055394" cy="3138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SALUD PÚBLICA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D538E-E2F4-9C05-2C3D-8B9A08377CE1}"/>
                </a:ext>
              </a:extLst>
            </p:cNvPr>
            <p:cNvSpPr txBox="1"/>
            <p:nvPr/>
          </p:nvSpPr>
          <p:spPr>
            <a:xfrm>
              <a:off x="1352960" y="3914312"/>
              <a:ext cx="2526630" cy="3138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ATENCIÓN INTERMEDIA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B1B8FE-396E-5B1D-0710-F2E0FE5469DE}"/>
                </a:ext>
              </a:extLst>
            </p:cNvPr>
            <p:cNvSpPr txBox="1"/>
            <p:nvPr/>
          </p:nvSpPr>
          <p:spPr>
            <a:xfrm>
              <a:off x="7980947" y="3598359"/>
              <a:ext cx="2827420" cy="3138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ATENCIÓN DOMICILIARIA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1364DC-6A33-B337-F62E-2046A72644BE}"/>
                </a:ext>
              </a:extLst>
            </p:cNvPr>
            <p:cNvSpPr txBox="1"/>
            <p:nvPr/>
          </p:nvSpPr>
          <p:spPr>
            <a:xfrm>
              <a:off x="1352961" y="2877551"/>
              <a:ext cx="2858091" cy="6276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ATENCIÓN RESIDENCIAS</a:t>
              </a:r>
              <a:br>
                <a:rPr lang="es-ES" dirty="0">
                  <a:solidFill>
                    <a:srgbClr val="000000"/>
                  </a:solidFill>
                  <a:cs typeface="Arial"/>
                </a:rPr>
              </a:br>
              <a:r>
                <a:rPr lang="es-ES" dirty="0">
                  <a:solidFill>
                    <a:srgbClr val="000000"/>
                  </a:solidFill>
                  <a:cs typeface="Arial"/>
                </a:rPr>
                <a:t>GENTE MAYOR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967F16-9D6E-4BE9-0D89-6B75657AC932}"/>
                </a:ext>
              </a:extLst>
            </p:cNvPr>
            <p:cNvSpPr txBox="1"/>
            <p:nvPr/>
          </p:nvSpPr>
          <p:spPr>
            <a:xfrm>
              <a:off x="7980947" y="2535119"/>
              <a:ext cx="2526630" cy="6276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ATENCIÓN CENTROS SALUD MENTAL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6F7AAD-65D7-6AA0-75A1-D9EE07DC5B6D}"/>
                </a:ext>
              </a:extLst>
            </p:cNvPr>
            <p:cNvSpPr txBox="1"/>
            <p:nvPr/>
          </p:nvSpPr>
          <p:spPr>
            <a:xfrm>
              <a:off x="1352960" y="1971873"/>
              <a:ext cx="2727156" cy="3138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ATENCIÓN HOSPITALARIA</a:t>
              </a:r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A43B5D-262A-9012-DA24-D21B03E4F0B5}"/>
                </a:ext>
              </a:extLst>
            </p:cNvPr>
            <p:cNvSpPr txBox="1"/>
            <p:nvPr/>
          </p:nvSpPr>
          <p:spPr>
            <a:xfrm>
              <a:off x="7980947" y="1729784"/>
              <a:ext cx="2526630" cy="6276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dirty="0">
                  <a:solidFill>
                    <a:srgbClr val="000000"/>
                  </a:solidFill>
                  <a:cs typeface="Arial"/>
                </a:rPr>
                <a:t>SERVICIOS SOCIALES Y COMUNITARIOS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C9C752-0EB4-8B33-FE0F-BCE04391C4A4}"/>
              </a:ext>
            </a:extLst>
          </p:cNvPr>
          <p:cNvSpPr/>
          <p:nvPr/>
        </p:nvSpPr>
        <p:spPr>
          <a:xfrm>
            <a:off x="4066314" y="932785"/>
            <a:ext cx="3789945" cy="8622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 dirty="0">
                <a:cs typeface="Arial"/>
              </a:rPr>
              <a:t>Atención integrada social y sanitaria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EA5E6-8B0B-7765-1E20-098F5DAA6C86}"/>
              </a:ext>
            </a:extLst>
          </p:cNvPr>
          <p:cNvSpPr/>
          <p:nvPr/>
        </p:nvSpPr>
        <p:spPr>
          <a:xfrm>
            <a:off x="4865597" y="5612493"/>
            <a:ext cx="2356183" cy="84221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cs typeface="Arial"/>
              </a:rPr>
              <a:t>Atención primaria y comunitaria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36" y="897914"/>
            <a:ext cx="3062064" cy="17233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37797" y="1808018"/>
            <a:ext cx="3697615" cy="3829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4757681" y="2431244"/>
            <a:ext cx="2962442" cy="29546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Proximidad a la ciudadanía </a:t>
            </a:r>
          </a:p>
          <a:p>
            <a:r>
              <a:rPr lang="es-ES" sz="1600" b="1" dirty="0">
                <a:solidFill>
                  <a:schemeClr val="accent1"/>
                </a:solidFill>
              </a:rPr>
              <a:t>(Comunidad)</a:t>
            </a:r>
          </a:p>
          <a:p>
            <a:endParaRPr lang="es-ES" sz="1600" b="1" dirty="0">
              <a:solidFill>
                <a:schemeClr val="accent1"/>
              </a:solidFill>
            </a:endParaRPr>
          </a:p>
          <a:p>
            <a:r>
              <a:rPr lang="es-ES" sz="1600" b="1" dirty="0" err="1">
                <a:solidFill>
                  <a:schemeClr val="accent1"/>
                </a:solidFill>
              </a:rPr>
              <a:t>Longitudinalidad</a:t>
            </a:r>
            <a:endParaRPr lang="es-ES" sz="1600" b="1" dirty="0">
              <a:solidFill>
                <a:schemeClr val="accent1"/>
              </a:solidFill>
            </a:endParaRPr>
          </a:p>
          <a:p>
            <a:endParaRPr lang="es-ES" sz="1600" b="1" dirty="0">
              <a:solidFill>
                <a:schemeClr val="accent1"/>
              </a:solidFill>
            </a:endParaRPr>
          </a:p>
          <a:p>
            <a:r>
              <a:rPr lang="es-ES" sz="1600" b="1" dirty="0" err="1">
                <a:solidFill>
                  <a:schemeClr val="accent1"/>
                </a:solidFill>
              </a:rPr>
              <a:t>APyC</a:t>
            </a:r>
            <a:r>
              <a:rPr lang="es-ES" sz="1600" b="1" dirty="0">
                <a:solidFill>
                  <a:schemeClr val="accent1"/>
                </a:solidFill>
              </a:rPr>
              <a:t> con función </a:t>
            </a:r>
          </a:p>
          <a:p>
            <a:r>
              <a:rPr lang="es-ES" sz="1600" b="1" dirty="0">
                <a:solidFill>
                  <a:schemeClr val="accent1"/>
                </a:solidFill>
              </a:rPr>
              <a:t>de “gatekeeper” (Distribuidora)</a:t>
            </a:r>
          </a:p>
          <a:p>
            <a:endParaRPr lang="es-ES" sz="1600" b="1" dirty="0">
              <a:solidFill>
                <a:schemeClr val="accent1"/>
              </a:solidFill>
            </a:endParaRPr>
          </a:p>
          <a:p>
            <a:r>
              <a:rPr lang="es-ES" sz="1600" b="1" dirty="0">
                <a:solidFill>
                  <a:schemeClr val="accent1"/>
                </a:solidFill>
              </a:rPr>
              <a:t>Sostenibilidad del sistema (alta resolución)</a:t>
            </a:r>
          </a:p>
          <a:p>
            <a:endParaRPr lang="es-ES" sz="1600" b="1" dirty="0">
              <a:solidFill>
                <a:schemeClr val="accent1"/>
              </a:solidFill>
            </a:endParaRPr>
          </a:p>
        </p:txBody>
      </p:sp>
      <p:sp>
        <p:nvSpPr>
          <p:cNvPr id="5" name="Fletxa esquerra i dreta 4"/>
          <p:cNvSpPr/>
          <p:nvPr/>
        </p:nvSpPr>
        <p:spPr>
          <a:xfrm>
            <a:off x="3472061" y="2903045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Fletxa esquerra i dreta 28"/>
          <p:cNvSpPr/>
          <p:nvPr/>
        </p:nvSpPr>
        <p:spPr>
          <a:xfrm>
            <a:off x="3319082" y="3769448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Fletxa esquerra i dreta 29"/>
          <p:cNvSpPr/>
          <p:nvPr/>
        </p:nvSpPr>
        <p:spPr>
          <a:xfrm>
            <a:off x="3510418" y="4603715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txa esquerra i dreta 32"/>
          <p:cNvSpPr/>
          <p:nvPr/>
        </p:nvSpPr>
        <p:spPr>
          <a:xfrm>
            <a:off x="7556185" y="2800066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Fletxa esquerra i dreta 33"/>
          <p:cNvSpPr/>
          <p:nvPr/>
        </p:nvSpPr>
        <p:spPr>
          <a:xfrm>
            <a:off x="7573925" y="3496439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Fletxa esquerra i dreta 34"/>
          <p:cNvSpPr/>
          <p:nvPr/>
        </p:nvSpPr>
        <p:spPr>
          <a:xfrm>
            <a:off x="7606324" y="4354869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Fletxa esquerra i dreta 35"/>
          <p:cNvSpPr/>
          <p:nvPr/>
        </p:nvSpPr>
        <p:spPr>
          <a:xfrm rot="853320">
            <a:off x="7536364" y="5040893"/>
            <a:ext cx="1111791" cy="444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005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2015" y="507833"/>
            <a:ext cx="464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rgbClr val="9A8A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servicios configuran una AIS?</a:t>
            </a: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2" y="919235"/>
            <a:ext cx="6424294" cy="45765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2620" y="61575"/>
            <a:ext cx="6405418" cy="507831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000" b="1" dirty="0">
                <a:latin typeface="+mj-lt"/>
                <a:ea typeface="+mj-ea"/>
                <a:cs typeface="Arial"/>
              </a:rPr>
              <a:t>Áreas integrales de salud (AIS)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7225636" y="363803"/>
            <a:ext cx="4686801" cy="35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de a</a:t>
            </a:r>
            <a:r>
              <a:rPr lang="es-ES"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ención</a:t>
            </a:r>
            <a:r>
              <a:rPr lang="es-ES" sz="11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: niños, adolescentes, jóvenes,</a:t>
            </a:r>
            <a:r>
              <a:rPr lang="es-ES" sz="11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s-ES" sz="1100" spc="-2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ltos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Equipos territoriales de 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salud pública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(ETSP).</a:t>
            </a: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Salut bucodental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Atención a la 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salud sexual y reproductiva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100" spc="-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SSIR</a:t>
            </a:r>
            <a:r>
              <a:rPr lang="es-ES" sz="1100" spc="-5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Salud mental </a:t>
            </a:r>
            <a:r>
              <a:rPr lang="es-ES" sz="1100" spc="-15" dirty="0">
                <a:latin typeface="Arial" panose="020B0604020202020204" pitchFamily="34" charset="0"/>
                <a:cs typeface="Arial" panose="020B0604020202020204" pitchFamily="34" charset="0"/>
              </a:rPr>
              <a:t>(CSM</a:t>
            </a:r>
            <a:r>
              <a:rPr lang="es-ES" sz="1100" spc="-6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1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1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CSMIJ,</a:t>
            </a:r>
            <a:r>
              <a:rPr lang="es-ES" sz="11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100" spc="-6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S, servicios de rehabilitación comunitaria, hospitales de día comunitarios, equipos asertivos comunitarios).</a:t>
            </a: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Dispositivos 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de atención intermedia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100" spc="-13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100" spc="-6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DES,</a:t>
            </a:r>
            <a:r>
              <a:rPr lang="es-ES" sz="1100" spc="55" dirty="0">
                <a:latin typeface="Arial" panose="020B0604020202020204" pitchFamily="34" charset="0"/>
                <a:cs typeface="Arial" panose="020B0604020202020204" pitchFamily="34" charset="0"/>
              </a:rPr>
              <a:t> hospital de día,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un centro de atención intermedia, hospitalización domiciliaria-rehabilitadora</a:t>
            </a:r>
            <a:r>
              <a:rPr lang="es-ES" sz="1100" spc="-5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Rehabilitación</a:t>
            </a:r>
            <a:endParaRPr lang="es-ES" sz="11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Logopedia</a:t>
            </a: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Dispositivos </a:t>
            </a:r>
            <a:r>
              <a:rPr lang="es-ES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de atención continuada y urgente 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(CU</a:t>
            </a:r>
            <a:r>
              <a:rPr lang="es-ES" sz="1100" spc="-7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100" spc="-2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1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1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100" spc="-6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100" spc="-10" dirty="0">
                <a:latin typeface="Arial" panose="020B0604020202020204" pitchFamily="34" charset="0"/>
                <a:cs typeface="Arial" panose="020B0604020202020204" pitchFamily="34" charset="0"/>
              </a:rPr>
              <a:t>C,</a:t>
            </a:r>
            <a:r>
              <a:rPr lang="es-ES" sz="1100" spc="45" dirty="0">
                <a:latin typeface="Arial" panose="020B0604020202020204" pitchFamily="34" charset="0"/>
                <a:cs typeface="Arial" panose="020B0604020202020204" pitchFamily="34" charset="0"/>
              </a:rPr>
              <a:t> urgencias hospitalarias...</a:t>
            </a:r>
            <a:r>
              <a:rPr lang="es-ES" sz="1100" spc="-1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1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0485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tabLst>
                <a:tab pos="299720" algn="l"/>
              </a:tabLst>
            </a:pPr>
            <a:r>
              <a:rPr lang="es-ES"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Hospital de agudos </a:t>
            </a:r>
            <a:r>
              <a:rPr lang="es-ES" sz="1100" spc="-5" dirty="0">
                <a:latin typeface="Arial" panose="020B0604020202020204" pitchFamily="34" charset="0"/>
                <a:cs typeface="Arial" panose="020B0604020202020204" pitchFamily="34" charset="0"/>
              </a:rPr>
              <a:t>básico / referencia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7351" y="4314484"/>
            <a:ext cx="5303854" cy="2249847"/>
          </a:xfrm>
          <a:prstGeom prst="rect">
            <a:avLst/>
          </a:prstGeom>
          <a:solidFill>
            <a:srgbClr val="ECEAE2"/>
          </a:solidFill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a contemplar: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poblacional: </a:t>
            </a:r>
            <a:r>
              <a:rPr lang="es-ES" sz="1600" b="1" dirty="0">
                <a:solidFill>
                  <a:srgbClr val="396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 crítica suficiente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ES" sz="1600" b="1" dirty="0">
                <a:solidFill>
                  <a:srgbClr val="396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Envejecimiento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población y </a:t>
            </a:r>
            <a:r>
              <a:rPr lang="es-ES" sz="1600" b="1" dirty="0">
                <a:solidFill>
                  <a:srgbClr val="396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envejecimiento, discapacidades, problemas de salud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ES" sz="1600" b="1" dirty="0">
                <a:solidFill>
                  <a:srgbClr val="396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socioeconómico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ES" sz="1600" b="1" dirty="0">
                <a:solidFill>
                  <a:srgbClr val="396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 no atendida</a:t>
            </a:r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s-ES" sz="1600" b="1" dirty="0">
                <a:solidFill>
                  <a:srgbClr val="396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Dispersión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poblacional</a:t>
            </a:r>
            <a:endParaRPr lang="es-ES" sz="1600" b="1" dirty="0">
              <a:solidFill>
                <a:srgbClr val="396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774" y="3594948"/>
            <a:ext cx="275095" cy="288000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0285" y="2172776"/>
            <a:ext cx="273567" cy="288000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485" y="2671966"/>
            <a:ext cx="265165" cy="288000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380" y="1748983"/>
            <a:ext cx="263240" cy="288000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6439" y="1352034"/>
            <a:ext cx="274764" cy="288000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98"/>
          <a:stretch/>
        </p:blipFill>
        <p:spPr>
          <a:xfrm>
            <a:off x="6959774" y="965601"/>
            <a:ext cx="272588" cy="288000"/>
          </a:xfrm>
          <a:prstGeom prst="rect">
            <a:avLst/>
          </a:prstGeom>
        </p:spPr>
      </p:pic>
      <p:pic>
        <p:nvPicPr>
          <p:cNvPr id="21" name="Imatge 2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463" y="630007"/>
            <a:ext cx="256242" cy="288000"/>
          </a:xfrm>
          <a:prstGeom prst="rect">
            <a:avLst/>
          </a:prstGeom>
        </p:spPr>
      </p:pic>
      <p:pic>
        <p:nvPicPr>
          <p:cNvPr id="22" name="Imatge 2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006" y="317946"/>
            <a:ext cx="280574" cy="288000"/>
          </a:xfrm>
          <a:prstGeom prst="rect">
            <a:avLst/>
          </a:prstGeom>
        </p:spPr>
      </p:pic>
      <p:pic>
        <p:nvPicPr>
          <p:cNvPr id="23" name="Imatge 2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77342" b="11195"/>
          <a:stretch/>
        </p:blipFill>
        <p:spPr>
          <a:xfrm>
            <a:off x="6965777" y="3257860"/>
            <a:ext cx="264501" cy="288000"/>
          </a:xfrm>
          <a:prstGeom prst="rect">
            <a:avLst/>
          </a:prstGeom>
        </p:spPr>
      </p:pic>
      <p:sp>
        <p:nvSpPr>
          <p:cNvPr id="25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es-ES" sz="11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fld>
            <a:endParaRPr lang="es-ES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18038" y="3928982"/>
            <a:ext cx="464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rgbClr val="9A8A6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Recursos adecuados para dar respuesta</a:t>
            </a:r>
            <a:endParaRPr lang="es-ES" sz="1600" b="1" dirty="0">
              <a:solidFill>
                <a:srgbClr val="9A8A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B845E528-2B5A-0CED-0CF0-AFDAFF7B121F}"/>
              </a:ext>
            </a:extLst>
          </p:cNvPr>
          <p:cNvSpPr txBox="1"/>
          <p:nvPr/>
        </p:nvSpPr>
        <p:spPr>
          <a:xfrm>
            <a:off x="212620" y="5732710"/>
            <a:ext cx="635667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cs typeface="Arial"/>
              </a:rPr>
              <a:t>Red entre proveedor público </a:t>
            </a:r>
            <a:r>
              <a:rPr lang="es-ES" sz="1600" dirty="0">
                <a:solidFill>
                  <a:srgbClr val="000000"/>
                </a:solidFill>
                <a:cs typeface="Arial"/>
              </a:rPr>
              <a:t>(Instituto Catalán de la Salud)</a:t>
            </a:r>
            <a:br>
              <a:rPr lang="es-ES" sz="1600" dirty="0">
                <a:solidFill>
                  <a:srgbClr val="000000"/>
                </a:solidFill>
                <a:cs typeface="Arial"/>
              </a:rPr>
            </a:br>
            <a:r>
              <a:rPr lang="es-ES" sz="1600" dirty="0">
                <a:solidFill>
                  <a:srgbClr val="000000"/>
                </a:solidFill>
                <a:cs typeface="Arial"/>
              </a:rPr>
              <a:t>y </a:t>
            </a:r>
            <a:r>
              <a:rPr lang="es-ES" sz="1600" b="1" dirty="0">
                <a:solidFill>
                  <a:srgbClr val="000000"/>
                </a:solidFill>
                <a:cs typeface="Arial"/>
              </a:rPr>
              <a:t>concertado</a:t>
            </a:r>
            <a:r>
              <a:rPr lang="es-ES" sz="1600" dirty="0">
                <a:solidFill>
                  <a:srgbClr val="000000"/>
                </a:solidFill>
                <a:cs typeface="Arial"/>
              </a:rPr>
              <a:t> (consorcios y entidades de base asociativa) Sistema</a:t>
            </a:r>
            <a:br>
              <a:rPr lang="es-ES" sz="1600" dirty="0">
                <a:solidFill>
                  <a:srgbClr val="000000"/>
                </a:solidFill>
                <a:cs typeface="Arial"/>
              </a:rPr>
            </a:br>
            <a:r>
              <a:rPr lang="es-ES" sz="1600" dirty="0">
                <a:solidFill>
                  <a:srgbClr val="000000"/>
                </a:solidFill>
                <a:cs typeface="Arial"/>
              </a:rPr>
              <a:t>Sanitario Integral de Utilización Pública de Cataluña </a:t>
            </a:r>
            <a:r>
              <a:rPr lang="es-ES" sz="1600" b="1" dirty="0">
                <a:solidFill>
                  <a:srgbClr val="000000"/>
                </a:solidFill>
                <a:cs typeface="Arial"/>
              </a:rPr>
              <a:t>(SISCAT)</a:t>
            </a:r>
            <a:endParaRPr lang="es-ES" sz="1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68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6D942-D6B2-9577-17C0-423B9EF0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70CBBCE-7197-5CB1-7FBB-69D579FD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01" y="408698"/>
            <a:ext cx="10759576" cy="428232"/>
          </a:xfrm>
        </p:spPr>
        <p:txBody>
          <a:bodyPr lIns="0" tIns="0" rIns="0" bIns="0" anchor="t"/>
          <a:lstStyle/>
          <a:p>
            <a:r>
              <a:rPr lang="es-ES" sz="3200" dirty="0">
                <a:cs typeface="Arial"/>
              </a:rPr>
              <a:t>El Decálogo de la Atención Primaria y Comunitaria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4F705-3301-D23F-19C6-A1B3DF93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" y="926078"/>
            <a:ext cx="10487528" cy="239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68ED1-B94A-C4A9-C223-0DCF0153C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7" y="3497108"/>
            <a:ext cx="10567736" cy="2270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2ACB6-0155-2211-7A07-99E74F4DEB64}"/>
              </a:ext>
            </a:extLst>
          </p:cNvPr>
          <p:cNvSpPr txBox="1"/>
          <p:nvPr/>
        </p:nvSpPr>
        <p:spPr>
          <a:xfrm>
            <a:off x="9023421" y="5965658"/>
            <a:ext cx="21258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000000"/>
                </a:solidFill>
                <a:cs typeface="Arial"/>
              </a:rPr>
              <a:t>Definido el año 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399" y="2476500"/>
            <a:ext cx="1985041" cy="37338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773399" y="2476500"/>
            <a:ext cx="212519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Visión </a:t>
            </a:r>
            <a:r>
              <a:rPr lang="es-ES" sz="1700" dirty="0" err="1">
                <a:solidFill>
                  <a:srgbClr val="4471C4"/>
                </a:solidFill>
                <a:latin typeface="Arial" panose="020B0604020202020204" pitchFamily="34" charset="0"/>
              </a:rPr>
              <a:t>salutogénica</a:t>
            </a:r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 </a:t>
            </a:r>
            <a:endParaRPr lang="es-ES" sz="1700" dirty="0"/>
          </a:p>
        </p:txBody>
      </p:sp>
      <p:sp>
        <p:nvSpPr>
          <p:cNvPr id="12" name="Rectangle 11"/>
          <p:cNvSpPr/>
          <p:nvPr/>
        </p:nvSpPr>
        <p:spPr>
          <a:xfrm>
            <a:off x="2857847" y="2521387"/>
            <a:ext cx="1942753" cy="777269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2857847" y="2470978"/>
            <a:ext cx="19427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Enfoque comunitario y participativo</a:t>
            </a:r>
            <a:endParaRPr lang="es-ES" sz="1700" dirty="0"/>
          </a:p>
        </p:txBody>
      </p:sp>
      <p:sp>
        <p:nvSpPr>
          <p:cNvPr id="16" name="Rectangle 15"/>
          <p:cNvSpPr/>
          <p:nvPr/>
        </p:nvSpPr>
        <p:spPr>
          <a:xfrm>
            <a:off x="4942295" y="2441808"/>
            <a:ext cx="1942753" cy="777269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/>
          <p:nvPr/>
        </p:nvSpPr>
        <p:spPr>
          <a:xfrm>
            <a:off x="9109310" y="4983479"/>
            <a:ext cx="1942753" cy="718395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/>
          <p:cNvSpPr/>
          <p:nvPr/>
        </p:nvSpPr>
        <p:spPr>
          <a:xfrm>
            <a:off x="4954551" y="2445216"/>
            <a:ext cx="18897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Atención centrada en las personas</a:t>
            </a:r>
            <a:endParaRPr lang="es-ES" sz="1700" dirty="0"/>
          </a:p>
        </p:txBody>
      </p:sp>
      <p:sp>
        <p:nvSpPr>
          <p:cNvPr id="18" name="Rectangle 17"/>
          <p:cNvSpPr/>
          <p:nvPr/>
        </p:nvSpPr>
        <p:spPr>
          <a:xfrm>
            <a:off x="9164137" y="4877980"/>
            <a:ext cx="18817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Gestión de los procesos asistenciales</a:t>
            </a:r>
            <a:endParaRPr lang="es-ES" sz="1700" dirty="0"/>
          </a:p>
        </p:txBody>
      </p:sp>
      <p:sp>
        <p:nvSpPr>
          <p:cNvPr id="19" name="Rectangle 18"/>
          <p:cNvSpPr/>
          <p:nvPr/>
        </p:nvSpPr>
        <p:spPr>
          <a:xfrm>
            <a:off x="6984455" y="2484068"/>
            <a:ext cx="1942753" cy="777269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6965737" y="2542103"/>
            <a:ext cx="20183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Principio de subsidiariedad</a:t>
            </a:r>
            <a:endParaRPr lang="es-ES" sz="1700" dirty="0"/>
          </a:p>
        </p:txBody>
      </p:sp>
      <p:sp>
        <p:nvSpPr>
          <p:cNvPr id="21" name="Rectangle 20"/>
          <p:cNvSpPr/>
          <p:nvPr/>
        </p:nvSpPr>
        <p:spPr>
          <a:xfrm>
            <a:off x="9114965" y="2526863"/>
            <a:ext cx="1942753" cy="750332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21"/>
          <p:cNvSpPr/>
          <p:nvPr/>
        </p:nvSpPr>
        <p:spPr>
          <a:xfrm>
            <a:off x="9068235" y="2601782"/>
            <a:ext cx="2073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Ámbito de atención más adecuado</a:t>
            </a:r>
            <a:endParaRPr lang="es-ES" sz="1700" dirty="0"/>
          </a:p>
        </p:txBody>
      </p:sp>
      <p:sp>
        <p:nvSpPr>
          <p:cNvPr id="23" name="Rectangle 22"/>
          <p:cNvSpPr/>
          <p:nvPr/>
        </p:nvSpPr>
        <p:spPr>
          <a:xfrm>
            <a:off x="716281" y="4960620"/>
            <a:ext cx="2042160" cy="70524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Rectangle 23"/>
          <p:cNvSpPr/>
          <p:nvPr/>
        </p:nvSpPr>
        <p:spPr>
          <a:xfrm>
            <a:off x="716281" y="4960620"/>
            <a:ext cx="20421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Máxima resolución en la proximidad</a:t>
            </a:r>
            <a:endParaRPr lang="es-ES" sz="1700" dirty="0"/>
          </a:p>
        </p:txBody>
      </p:sp>
      <p:sp>
        <p:nvSpPr>
          <p:cNvPr id="25" name="Rectangle 24"/>
          <p:cNvSpPr/>
          <p:nvPr/>
        </p:nvSpPr>
        <p:spPr>
          <a:xfrm>
            <a:off x="2898596" y="4893041"/>
            <a:ext cx="1942753" cy="782739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ctangle 25"/>
          <p:cNvSpPr/>
          <p:nvPr/>
        </p:nvSpPr>
        <p:spPr>
          <a:xfrm>
            <a:off x="2795384" y="4983480"/>
            <a:ext cx="20052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Atención integral y longitudinal</a:t>
            </a:r>
            <a:endParaRPr lang="es-ES" sz="1700" dirty="0"/>
          </a:p>
        </p:txBody>
      </p:sp>
      <p:sp>
        <p:nvSpPr>
          <p:cNvPr id="27" name="Rectangle 26"/>
          <p:cNvSpPr/>
          <p:nvPr/>
        </p:nvSpPr>
        <p:spPr>
          <a:xfrm>
            <a:off x="4954551" y="4893041"/>
            <a:ext cx="1942753" cy="808833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angle 27"/>
          <p:cNvSpPr/>
          <p:nvPr/>
        </p:nvSpPr>
        <p:spPr>
          <a:xfrm>
            <a:off x="5070616" y="4983480"/>
            <a:ext cx="16578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Trabajo en equipo</a:t>
            </a:r>
            <a:endParaRPr lang="es-ES" sz="1700" dirty="0"/>
          </a:p>
        </p:txBody>
      </p:sp>
      <p:sp>
        <p:nvSpPr>
          <p:cNvPr id="29" name="Rectangle 28"/>
          <p:cNvSpPr/>
          <p:nvPr/>
        </p:nvSpPr>
        <p:spPr>
          <a:xfrm>
            <a:off x="6989148" y="4849807"/>
            <a:ext cx="1942753" cy="777269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/>
          <p:cNvSpPr/>
          <p:nvPr/>
        </p:nvSpPr>
        <p:spPr>
          <a:xfrm>
            <a:off x="6921954" y="4983479"/>
            <a:ext cx="21014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solidFill>
                  <a:srgbClr val="4471C4"/>
                </a:solidFill>
                <a:latin typeface="Arial" panose="020B0604020202020204" pitchFamily="34" charset="0"/>
              </a:rPr>
              <a:t>Continuidad y atención integrada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398832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E0F0-ABB5-386E-70DD-FFA2E060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ol 1">
            <a:extLst>
              <a:ext uri="{FF2B5EF4-FFF2-40B4-BE49-F238E27FC236}">
                <a16:creationId xmlns:a16="http://schemas.microsoft.com/office/drawing/2014/main" id="{D69CB8E6-6284-803D-72E0-933EE773B770}"/>
              </a:ext>
            </a:extLst>
          </p:cNvPr>
          <p:cNvSpPr txBox="1">
            <a:spLocks/>
          </p:cNvSpPr>
          <p:nvPr/>
        </p:nvSpPr>
        <p:spPr>
          <a:xfrm>
            <a:off x="481262" y="408698"/>
            <a:ext cx="11415985" cy="42823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cs typeface="Arial"/>
              </a:rPr>
              <a:t>Prestación del servicio de atención primaria y comunitaria</a:t>
            </a:r>
            <a:endParaRPr lang="es-E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DD3B01-1AF9-0FCB-36DA-BBF6CD102E1D}"/>
              </a:ext>
            </a:extLst>
          </p:cNvPr>
          <p:cNvSpPr/>
          <p:nvPr/>
        </p:nvSpPr>
        <p:spPr>
          <a:xfrm>
            <a:off x="342900" y="923193"/>
            <a:ext cx="11157438" cy="51814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  <a:cs typeface="Arial"/>
              </a:rPr>
              <a:t>Cartera de servicios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8B05EA-ED72-FAB2-7F8B-A5EF06276BFC}"/>
              </a:ext>
            </a:extLst>
          </p:cNvPr>
          <p:cNvSpPr/>
          <p:nvPr/>
        </p:nvSpPr>
        <p:spPr>
          <a:xfrm>
            <a:off x="1811908" y="1122680"/>
            <a:ext cx="2386262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/>
              </a:rPr>
              <a:t>Estrategia de salud </a:t>
            </a:r>
            <a:r>
              <a:rPr lang="es-ES" sz="2000" b="1" dirty="0">
                <a:cs typeface="Arial"/>
              </a:rPr>
              <a:t>comunitaria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145980E-D874-9029-536A-541EE2CA1D66}"/>
              </a:ext>
            </a:extLst>
          </p:cNvPr>
          <p:cNvSpPr/>
          <p:nvPr/>
        </p:nvSpPr>
        <p:spPr>
          <a:xfrm>
            <a:off x="1811908" y="4535489"/>
            <a:ext cx="2115553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cs typeface="Arial"/>
              </a:rPr>
              <a:t>Atención </a:t>
            </a:r>
            <a:r>
              <a:rPr lang="es-ES" sz="2000" b="1" dirty="0">
                <a:cs typeface="Arial"/>
              </a:rPr>
              <a:t>domiciliaria</a:t>
            </a:r>
            <a:endParaRPr lang="es-ES" sz="2000" dirty="0">
              <a:cs typeface="Arial" panose="020B060402020202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589AA5-D059-BA65-A656-9784E3C4AEBB}"/>
              </a:ext>
            </a:extLst>
          </p:cNvPr>
          <p:cNvSpPr/>
          <p:nvPr/>
        </p:nvSpPr>
        <p:spPr>
          <a:xfrm>
            <a:off x="7915776" y="4551173"/>
            <a:ext cx="2115552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/>
              </a:rPr>
              <a:t>Atención </a:t>
            </a:r>
            <a:r>
              <a:rPr lang="es-ES" sz="2000" b="1" dirty="0">
                <a:cs typeface="Arial"/>
              </a:rPr>
              <a:t>pediátrica</a:t>
            </a:r>
            <a:endParaRPr lang="es-ES" sz="2000" dirty="0">
              <a:cs typeface="Arial" panose="020B060402020202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A9EADA-F770-DD60-654E-19706107630B}"/>
              </a:ext>
            </a:extLst>
          </p:cNvPr>
          <p:cNvSpPr/>
          <p:nvPr/>
        </p:nvSpPr>
        <p:spPr>
          <a:xfrm>
            <a:off x="481262" y="2737183"/>
            <a:ext cx="2386262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/>
              </a:rPr>
              <a:t>Atención colaborativa de la salud </a:t>
            </a:r>
            <a:r>
              <a:rPr lang="es-ES" sz="2000" b="1" dirty="0">
                <a:cs typeface="Arial"/>
              </a:rPr>
              <a:t>mental</a:t>
            </a:r>
            <a:endParaRPr lang="es-ES" sz="20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8CF955-D641-7664-6A07-DB28C606767A}"/>
              </a:ext>
            </a:extLst>
          </p:cNvPr>
          <p:cNvSpPr/>
          <p:nvPr/>
        </p:nvSpPr>
        <p:spPr>
          <a:xfrm>
            <a:off x="8973552" y="2737183"/>
            <a:ext cx="2386262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/>
              </a:rPr>
              <a:t>Atención a las </a:t>
            </a:r>
            <a:r>
              <a:rPr lang="es-ES" sz="2000" b="1" dirty="0">
                <a:cs typeface="Arial"/>
              </a:rPr>
              <a:t>residencias de gente mayor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8605AF-4A3D-E561-6E3A-8BB1F0680CE0}"/>
              </a:ext>
            </a:extLst>
          </p:cNvPr>
          <p:cNvSpPr/>
          <p:nvPr/>
        </p:nvSpPr>
        <p:spPr>
          <a:xfrm>
            <a:off x="7645066" y="1194378"/>
            <a:ext cx="2386262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 panose="020B0604020202020204"/>
              </a:rPr>
              <a:t>Atención a la salud </a:t>
            </a:r>
            <a:r>
              <a:rPr lang="es-ES" sz="2000" b="1" dirty="0">
                <a:cs typeface="Arial" panose="020B0604020202020204"/>
              </a:rPr>
              <a:t>sexual y reproductiva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811F3C5-370C-85C7-4FE9-20F5038DF551}"/>
              </a:ext>
            </a:extLst>
          </p:cNvPr>
          <p:cNvSpPr/>
          <p:nvPr/>
        </p:nvSpPr>
        <p:spPr>
          <a:xfrm>
            <a:off x="4985912" y="4551173"/>
            <a:ext cx="2115553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/>
              </a:rPr>
              <a:t>Atención a la salud </a:t>
            </a:r>
            <a:r>
              <a:rPr lang="es-ES" sz="2000" b="1" dirty="0">
                <a:cs typeface="Arial"/>
              </a:rPr>
              <a:t>bucodental</a:t>
            </a:r>
            <a:endParaRPr lang="es-ES" sz="2400" dirty="0">
              <a:cs typeface="Arial"/>
            </a:endParaRPr>
          </a:p>
        </p:txBody>
      </p:sp>
      <p:sp>
        <p:nvSpPr>
          <p:cNvPr id="12" name="Rectangle: Rounded Corners 29">
            <a:extLst>
              <a:ext uri="{FF2B5EF4-FFF2-40B4-BE49-F238E27FC236}">
                <a16:creationId xmlns:a16="http://schemas.microsoft.com/office/drawing/2014/main" id="{B88605AF-4A3D-E561-6E3A-8BB1F0680CE0}"/>
              </a:ext>
            </a:extLst>
          </p:cNvPr>
          <p:cNvSpPr/>
          <p:nvPr/>
        </p:nvSpPr>
        <p:spPr>
          <a:xfrm>
            <a:off x="4850558" y="1157524"/>
            <a:ext cx="2386262" cy="128336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cs typeface="Arial" panose="020B0604020202020204"/>
              </a:rPr>
              <a:t>Actividades de </a:t>
            </a:r>
            <a:r>
              <a:rPr lang="es-ES" sz="2000" b="1" dirty="0">
                <a:cs typeface="Arial" panose="020B0604020202020204"/>
              </a:rPr>
              <a:t>prevención y promoción </a:t>
            </a:r>
            <a:r>
              <a:rPr lang="es-ES" sz="2000" dirty="0">
                <a:cs typeface="Arial" panose="020B0604020202020204"/>
              </a:rPr>
              <a:t>de la salud</a:t>
            </a:r>
            <a:endParaRPr lang="es-ES" sz="2000" b="1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341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7817-0A2B-FC7D-38F2-4EA8529A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ol 1">
            <a:extLst>
              <a:ext uri="{FF2B5EF4-FFF2-40B4-BE49-F238E27FC236}">
                <a16:creationId xmlns:a16="http://schemas.microsoft.com/office/drawing/2014/main" id="{444566E2-B1C2-89DB-EDB8-C71271985264}"/>
              </a:ext>
            </a:extLst>
          </p:cNvPr>
          <p:cNvSpPr txBox="1">
            <a:spLocks/>
          </p:cNvSpPr>
          <p:nvPr/>
        </p:nvSpPr>
        <p:spPr>
          <a:xfrm>
            <a:off x="663901" y="408698"/>
            <a:ext cx="10759576" cy="42823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cs typeface="Arial"/>
              </a:rPr>
              <a:t>Nueva estrategia de la Atención Primaria y Comunitaria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F6FD2B-846B-B3F1-1745-D4B61B7A68E3}"/>
              </a:ext>
            </a:extLst>
          </p:cNvPr>
          <p:cNvGrpSpPr/>
          <p:nvPr/>
        </p:nvGrpSpPr>
        <p:grpSpPr>
          <a:xfrm>
            <a:off x="960120" y="2125730"/>
            <a:ext cx="4205489" cy="4137910"/>
            <a:chOff x="764262" y="1597096"/>
            <a:chExt cx="6430979" cy="575264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7903BA8-2062-6B7E-A8F8-7A3BD5213F4E}"/>
                </a:ext>
              </a:extLst>
            </p:cNvPr>
            <p:cNvSpPr/>
            <p:nvPr/>
          </p:nvSpPr>
          <p:spPr>
            <a:xfrm>
              <a:off x="764262" y="4909371"/>
              <a:ext cx="1875555" cy="1052361"/>
            </a:xfrm>
            <a:prstGeom prst="roundRect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050" b="1" dirty="0">
                  <a:cs typeface="Arial"/>
                </a:rPr>
                <a:t>Experiencia de los pacientes</a:t>
              </a:r>
              <a:endParaRPr lang="es-ES" sz="1050" dirty="0">
                <a:cs typeface="Arial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C24344-EE42-7D44-670F-A5B1371BB1FD}"/>
                </a:ext>
              </a:extLst>
            </p:cNvPr>
            <p:cNvSpPr/>
            <p:nvPr/>
          </p:nvSpPr>
          <p:spPr>
            <a:xfrm>
              <a:off x="764262" y="2953281"/>
              <a:ext cx="1702801" cy="1052361"/>
            </a:xfrm>
            <a:prstGeom prst="round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050" b="1" dirty="0">
                  <a:cs typeface="Arial"/>
                </a:rPr>
                <a:t>Resultados en salud</a:t>
              </a:r>
              <a:endParaRPr lang="es-ES" sz="1050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C5C5BF4-B172-1315-3401-957974E8DB21}"/>
                </a:ext>
              </a:extLst>
            </p:cNvPr>
            <p:cNvSpPr/>
            <p:nvPr/>
          </p:nvSpPr>
          <p:spPr>
            <a:xfrm>
              <a:off x="3105568" y="2968897"/>
              <a:ext cx="2125228" cy="1052361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050" b="1" dirty="0">
                  <a:cs typeface="Arial"/>
                </a:rPr>
                <a:t>Sostenibilidad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B3C3FAC-E268-C268-7042-1A5BC61D1702}"/>
                </a:ext>
              </a:extLst>
            </p:cNvPr>
            <p:cNvSpPr/>
            <p:nvPr/>
          </p:nvSpPr>
          <p:spPr>
            <a:xfrm>
              <a:off x="3230403" y="4919728"/>
              <a:ext cx="2000392" cy="1052361"/>
            </a:xfrm>
            <a:prstGeom prst="round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050" b="1" dirty="0">
                  <a:cs typeface="Arial"/>
                </a:rPr>
                <a:t>Experiencia de los profesionales</a:t>
              </a:r>
              <a:endParaRPr lang="es-ES" sz="1050" dirty="0">
                <a:cs typeface="Arial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6042181-04FA-A447-C06D-113FC66AF4AA}"/>
                </a:ext>
              </a:extLst>
            </p:cNvPr>
            <p:cNvSpPr/>
            <p:nvPr/>
          </p:nvSpPr>
          <p:spPr>
            <a:xfrm>
              <a:off x="2077144" y="3936039"/>
              <a:ext cx="1625879" cy="1052360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050" b="1" dirty="0">
                  <a:cs typeface="Arial"/>
                </a:rPr>
                <a:t>Equidad</a:t>
              </a:r>
              <a:endParaRPr lang="es-ES" sz="1050" dirty="0">
                <a:cs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5C9B44-65C0-7CBC-6DF7-7C7F12CC7FBB}"/>
                </a:ext>
              </a:extLst>
            </p:cNvPr>
            <p:cNvSpPr txBox="1"/>
            <p:nvPr/>
          </p:nvSpPr>
          <p:spPr>
            <a:xfrm>
              <a:off x="1692019" y="2008703"/>
              <a:ext cx="2656701" cy="39659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600" b="1" dirty="0">
                  <a:solidFill>
                    <a:srgbClr val="656565"/>
                  </a:solidFill>
                  <a:cs typeface="Arial"/>
                </a:rPr>
                <a:t>Quíntuple </a:t>
              </a:r>
              <a:r>
                <a:rPr lang="es-ES" sz="1600" b="1" dirty="0" err="1">
                  <a:solidFill>
                    <a:srgbClr val="656565"/>
                  </a:solidFill>
                  <a:cs typeface="Arial"/>
                </a:rPr>
                <a:t>Aim</a:t>
              </a:r>
              <a:endParaRPr lang="es-ES" sz="1600" b="1" dirty="0">
                <a:solidFill>
                  <a:srgbClr val="656565"/>
                </a:solidFill>
                <a:cs typeface="Arial"/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9E7969A-AE6F-9510-066A-0403915431D3}"/>
                </a:ext>
              </a:extLst>
            </p:cNvPr>
            <p:cNvSpPr/>
            <p:nvPr/>
          </p:nvSpPr>
          <p:spPr>
            <a:xfrm>
              <a:off x="6734954" y="1597096"/>
              <a:ext cx="460287" cy="5752644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050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A580BE53-3A2F-8CD4-BB2C-BB7E21E173BA}"/>
              </a:ext>
            </a:extLst>
          </p:cNvPr>
          <p:cNvSpPr/>
          <p:nvPr/>
        </p:nvSpPr>
        <p:spPr>
          <a:xfrm>
            <a:off x="5337656" y="1002402"/>
            <a:ext cx="2313376" cy="9256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cs typeface="Arial"/>
              </a:rPr>
              <a:t>Accesibilidad</a:t>
            </a:r>
            <a:endParaRPr lang="es-ES" sz="17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2BEA31-3B02-7C6F-6F61-525F4FED136A}"/>
              </a:ext>
            </a:extLst>
          </p:cNvPr>
          <p:cNvSpPr/>
          <p:nvPr/>
        </p:nvSpPr>
        <p:spPr>
          <a:xfrm>
            <a:off x="7791016" y="1024304"/>
            <a:ext cx="1959060" cy="9256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cs typeface="Arial"/>
              </a:rPr>
              <a:t>Fragilidad / Cronicidad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CDFFD2-2F88-F08C-710E-C933899AF43B}"/>
              </a:ext>
            </a:extLst>
          </p:cNvPr>
          <p:cNvSpPr/>
          <p:nvPr/>
        </p:nvSpPr>
        <p:spPr>
          <a:xfrm>
            <a:off x="9890060" y="1024305"/>
            <a:ext cx="1851123" cy="9256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cs typeface="Arial"/>
              </a:rPr>
              <a:t>Salud mental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1F2C11-4CFA-6A3B-C940-14D03E51BEDD}"/>
              </a:ext>
            </a:extLst>
          </p:cNvPr>
          <p:cNvSpPr/>
          <p:nvPr/>
        </p:nvSpPr>
        <p:spPr>
          <a:xfrm>
            <a:off x="2752344" y="1024657"/>
            <a:ext cx="2445328" cy="9256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cs typeface="Arial"/>
              </a:rPr>
              <a:t>Desigualdades sociales</a:t>
            </a:r>
            <a:endParaRPr lang="es-ES" sz="1700" b="1" dirty="0">
              <a:solidFill>
                <a:srgbClr val="000000"/>
              </a:solidFill>
            </a:endParaRPr>
          </a:p>
        </p:txBody>
      </p:sp>
      <p:sp>
        <p:nvSpPr>
          <p:cNvPr id="16" name="Contenidor de text 7">
            <a:extLst>
              <a:ext uri="{FF2B5EF4-FFF2-40B4-BE49-F238E27FC236}">
                <a16:creationId xmlns:a16="http://schemas.microsoft.com/office/drawing/2014/main" id="{DBBBC20A-096E-A6BD-2499-C57F7897E91E}"/>
              </a:ext>
            </a:extLst>
          </p:cNvPr>
          <p:cNvSpPr txBox="1">
            <a:spLocks/>
          </p:cNvSpPr>
          <p:nvPr/>
        </p:nvSpPr>
        <p:spPr>
          <a:xfrm>
            <a:off x="5770894" y="2125730"/>
            <a:ext cx="6553200" cy="2362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254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Visión</a:t>
            </a:r>
            <a:r>
              <a:rPr lang="ca-ES" dirty="0">
                <a:cs typeface="Arial"/>
              </a:rPr>
              <a:t> </a:t>
            </a:r>
            <a:r>
              <a:rPr lang="ca-ES" dirty="0" err="1">
                <a:cs typeface="Arial"/>
              </a:rPr>
              <a:t>Salutogénica</a:t>
            </a:r>
            <a:endParaRPr lang="ca-ES" b="1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Accesibilidad</a:t>
            </a:r>
            <a:r>
              <a:rPr lang="ca-ES" dirty="0">
                <a:cs typeface="Arial"/>
              </a:rPr>
              <a:t> </a:t>
            </a:r>
            <a:r>
              <a:rPr lang="ca-ES" dirty="0" err="1">
                <a:cs typeface="Arial"/>
              </a:rPr>
              <a:t>adecuada</a:t>
            </a:r>
            <a:r>
              <a:rPr lang="ca-ES" dirty="0">
                <a:cs typeface="Arial"/>
              </a:rPr>
              <a:t> a la persona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Aumento</a:t>
            </a:r>
            <a:r>
              <a:rPr lang="ca-ES" dirty="0">
                <a:cs typeface="Arial"/>
              </a:rPr>
              <a:t> de la </a:t>
            </a:r>
            <a:r>
              <a:rPr lang="ca-ES" dirty="0" err="1">
                <a:cs typeface="Arial"/>
              </a:rPr>
              <a:t>resolución</a:t>
            </a:r>
            <a:r>
              <a:rPr lang="ca-ES" dirty="0">
                <a:cs typeface="Arial"/>
              </a:rPr>
              <a:t> de </a:t>
            </a:r>
            <a:r>
              <a:rPr lang="ca-ES" dirty="0" err="1">
                <a:cs typeface="Arial"/>
              </a:rPr>
              <a:t>APyC</a:t>
            </a:r>
            <a:endParaRPr lang="ca-E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Buenas</a:t>
            </a:r>
            <a:r>
              <a:rPr lang="ca-ES" dirty="0">
                <a:cs typeface="Arial"/>
              </a:rPr>
              <a:t> </a:t>
            </a:r>
            <a:r>
              <a:rPr lang="ca-ES" dirty="0" err="1">
                <a:cs typeface="Arial"/>
              </a:rPr>
              <a:t>prácticas</a:t>
            </a:r>
            <a:r>
              <a:rPr lang="ca-ES" dirty="0">
                <a:cs typeface="Arial"/>
              </a:rPr>
              <a:t> i </a:t>
            </a:r>
            <a:r>
              <a:rPr lang="ca-ES" dirty="0" err="1">
                <a:cs typeface="Arial"/>
              </a:rPr>
              <a:t>políticas</a:t>
            </a:r>
            <a:r>
              <a:rPr lang="ca-ES" dirty="0">
                <a:cs typeface="Arial"/>
              </a:rPr>
              <a:t> de NO HACER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Maximización</a:t>
            </a:r>
            <a:r>
              <a:rPr lang="ca-ES" dirty="0">
                <a:cs typeface="Arial"/>
              </a:rPr>
              <a:t> de </a:t>
            </a:r>
            <a:r>
              <a:rPr lang="ca-ES" dirty="0" err="1">
                <a:cs typeface="Arial"/>
              </a:rPr>
              <a:t>competencias</a:t>
            </a:r>
            <a:r>
              <a:rPr lang="ca-ES" dirty="0">
                <a:cs typeface="Arial"/>
              </a:rPr>
              <a:t> y </a:t>
            </a:r>
            <a:r>
              <a:rPr lang="ca-ES" dirty="0" err="1">
                <a:cs typeface="Arial"/>
              </a:rPr>
              <a:t>fidelización</a:t>
            </a:r>
            <a:r>
              <a:rPr lang="ca-ES" dirty="0">
                <a:cs typeface="Arial"/>
              </a:rPr>
              <a:t> </a:t>
            </a:r>
            <a:r>
              <a:rPr lang="ca-ES" dirty="0" err="1">
                <a:cs typeface="Arial"/>
              </a:rPr>
              <a:t>profesionales</a:t>
            </a:r>
            <a:r>
              <a:rPr lang="ca-ES" dirty="0">
                <a:cs typeface="Arial"/>
              </a:rPr>
              <a:t>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Atención</a:t>
            </a:r>
            <a:r>
              <a:rPr lang="ca-ES" dirty="0">
                <a:cs typeface="Arial"/>
              </a:rPr>
              <a:t> a la </a:t>
            </a:r>
            <a:r>
              <a:rPr lang="ca-ES" dirty="0" err="1">
                <a:cs typeface="Arial"/>
              </a:rPr>
              <a:t>salud</a:t>
            </a:r>
            <a:r>
              <a:rPr lang="ca-ES" dirty="0">
                <a:cs typeface="Arial"/>
              </a:rPr>
              <a:t> de </a:t>
            </a:r>
            <a:r>
              <a:rPr lang="ca-ES" dirty="0" err="1">
                <a:cs typeface="Arial"/>
              </a:rPr>
              <a:t>niños</a:t>
            </a:r>
            <a:r>
              <a:rPr lang="ca-ES" dirty="0">
                <a:cs typeface="Arial"/>
              </a:rPr>
              <a:t> y </a:t>
            </a:r>
            <a:r>
              <a:rPr lang="ca-ES" dirty="0" err="1">
                <a:cs typeface="Arial"/>
              </a:rPr>
              <a:t>adolescentes</a:t>
            </a:r>
            <a:endParaRPr lang="ca-E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Atención</a:t>
            </a:r>
            <a:r>
              <a:rPr lang="ca-ES" dirty="0">
                <a:cs typeface="Arial"/>
              </a:rPr>
              <a:t> Integrada Social y Sanitaria i en el domicilio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Mejorar</a:t>
            </a:r>
            <a:r>
              <a:rPr lang="ca-ES" dirty="0">
                <a:cs typeface="Arial"/>
              </a:rPr>
              <a:t> la </a:t>
            </a:r>
            <a:r>
              <a:rPr lang="ca-ES" dirty="0" err="1">
                <a:cs typeface="Arial"/>
              </a:rPr>
              <a:t>relación</a:t>
            </a:r>
            <a:r>
              <a:rPr lang="ca-ES" dirty="0">
                <a:cs typeface="Arial"/>
              </a:rPr>
              <a:t> entre </a:t>
            </a:r>
            <a:r>
              <a:rPr lang="ca-ES" dirty="0" err="1">
                <a:cs typeface="Arial"/>
              </a:rPr>
              <a:t>APyC</a:t>
            </a:r>
            <a:r>
              <a:rPr lang="ca-ES" dirty="0">
                <a:cs typeface="Arial"/>
              </a:rPr>
              <a:t> y </a:t>
            </a:r>
            <a:r>
              <a:rPr lang="ca-ES" dirty="0" err="1">
                <a:cs typeface="Arial"/>
              </a:rPr>
              <a:t>hospitales</a:t>
            </a:r>
            <a:endParaRPr lang="ca-E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 err="1">
                <a:cs typeface="Arial"/>
              </a:rPr>
              <a:t>Tecnología</a:t>
            </a:r>
            <a:r>
              <a:rPr lang="ca-ES" dirty="0">
                <a:cs typeface="Arial"/>
              </a:rPr>
              <a:t> como motor de </a:t>
            </a:r>
            <a:r>
              <a:rPr lang="ca-ES" dirty="0" err="1">
                <a:cs typeface="Arial"/>
              </a:rPr>
              <a:t>cambio</a:t>
            </a:r>
            <a:r>
              <a:rPr lang="ca-ES" dirty="0">
                <a:cs typeface="Arial"/>
              </a:rPr>
              <a:t> del </a:t>
            </a:r>
            <a:r>
              <a:rPr lang="ca-ES" dirty="0" err="1">
                <a:cs typeface="Arial"/>
              </a:rPr>
              <a:t>proceso</a:t>
            </a:r>
            <a:r>
              <a:rPr lang="ca-ES" dirty="0">
                <a:cs typeface="Arial"/>
              </a:rPr>
              <a:t>  de </a:t>
            </a:r>
            <a:r>
              <a:rPr lang="ca-ES" dirty="0" err="1">
                <a:cs typeface="Arial"/>
              </a:rPr>
              <a:t>atención</a:t>
            </a:r>
            <a:endParaRPr lang="ca-E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r>
              <a:rPr lang="ca-ES" dirty="0">
                <a:cs typeface="Arial"/>
              </a:rPr>
              <a:t>Salud </a:t>
            </a:r>
            <a:r>
              <a:rPr lang="ca-ES" dirty="0" err="1">
                <a:cs typeface="Arial"/>
              </a:rPr>
              <a:t>comunitaria</a:t>
            </a:r>
            <a:endParaRPr lang="ca-E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endParaRPr lang="en-U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endParaRPr lang="en-US" dirty="0">
              <a:cs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endParaRPr lang="en-US" dirty="0">
              <a:cs typeface="Arial"/>
            </a:endParaRP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Font typeface="Wingdings"/>
              <a:buChar char="v"/>
            </a:pPr>
            <a:endParaRPr lang="en-US" dirty="0">
              <a:cs typeface="Arial"/>
            </a:endParaRPr>
          </a:p>
        </p:txBody>
      </p:sp>
      <p:sp>
        <p:nvSpPr>
          <p:cNvPr id="17" name="Fletxa: dreta 16">
            <a:extLst>
              <a:ext uri="{FF2B5EF4-FFF2-40B4-BE49-F238E27FC236}">
                <a16:creationId xmlns:a16="http://schemas.microsoft.com/office/drawing/2014/main" id="{3BABAFF6-450B-CF29-12D6-D023FCBDE8C8}"/>
              </a:ext>
            </a:extLst>
          </p:cNvPr>
          <p:cNvSpPr/>
          <p:nvPr/>
        </p:nvSpPr>
        <p:spPr>
          <a:xfrm>
            <a:off x="113530" y="811019"/>
            <a:ext cx="2565069" cy="1314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38CAEB7-1EA1-10D3-8DF0-8F63255EC08A}"/>
              </a:ext>
            </a:extLst>
          </p:cNvPr>
          <p:cNvSpPr txBox="1"/>
          <p:nvPr/>
        </p:nvSpPr>
        <p:spPr>
          <a:xfrm>
            <a:off x="276154" y="1264161"/>
            <a:ext cx="27398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cs typeface="Arial"/>
              </a:rPr>
              <a:t>Retos de futuro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A7A4BE0A-6EA3-53FA-C046-F3DF1CDA4F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653695B7-1E92-1009-BACC-A1EC96F4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468" y="4808109"/>
            <a:ext cx="8751062" cy="428232"/>
          </a:xfrm>
        </p:spPr>
        <p:txBody>
          <a:bodyPr/>
          <a:lstStyle/>
          <a:p>
            <a:r>
              <a:rPr lang="ca-ES" dirty="0" err="1"/>
              <a:t>Financiación</a:t>
            </a:r>
            <a:r>
              <a:rPr lang="ca-ES" dirty="0"/>
              <a:t> de la </a:t>
            </a:r>
            <a:r>
              <a:rPr lang="ca-ES" dirty="0" err="1"/>
              <a:t>Atención</a:t>
            </a:r>
            <a:r>
              <a:rPr lang="ca-ES" dirty="0"/>
              <a:t> Primaria y </a:t>
            </a:r>
            <a:r>
              <a:rPr lang="ca-ES" dirty="0" err="1"/>
              <a:t>Comunitaria</a:t>
            </a:r>
            <a:endParaRPr lang="ca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8F05DED-4E13-279C-2ABA-78BF0EF422DD}"/>
              </a:ext>
            </a:extLst>
          </p:cNvPr>
          <p:cNvSpPr txBox="1"/>
          <p:nvPr/>
        </p:nvSpPr>
        <p:spPr>
          <a:xfrm>
            <a:off x="5753758" y="1766700"/>
            <a:ext cx="684483" cy="1477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9600" b="1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578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026A08B7-1ABB-8498-CEB9-E2C0E347A3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0634C000-346D-6908-24BD-9750A42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Condiciones generales de la </a:t>
            </a:r>
            <a:r>
              <a:rPr lang="ca-ES" dirty="0" err="1"/>
              <a:t>contratación</a:t>
            </a:r>
            <a:r>
              <a:rPr lang="ca-ES" dirty="0"/>
              <a:t> de la </a:t>
            </a:r>
            <a:r>
              <a:rPr lang="ca-ES" dirty="0" err="1"/>
              <a:t>APyC</a:t>
            </a:r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411AD5E-3C42-172F-329D-9C4621EE83F5}"/>
              </a:ext>
            </a:extLst>
          </p:cNvPr>
          <p:cNvSpPr txBox="1"/>
          <p:nvPr/>
        </p:nvSpPr>
        <p:spPr>
          <a:xfrm>
            <a:off x="698975" y="1395704"/>
            <a:ext cx="803862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a-ES" sz="18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a-ES" sz="2000" b="1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Sistema </a:t>
            </a:r>
            <a:r>
              <a:rPr lang="ca-ES" sz="2000" b="1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basado</a:t>
            </a:r>
            <a:r>
              <a:rPr lang="ca-ES" sz="2000" b="1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ca-ES" sz="2000" b="1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Impuestos</a:t>
            </a:r>
            <a:r>
              <a:rPr lang="ca-ES" sz="2000" b="1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ca-ES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a-E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30% del </a:t>
            </a:r>
            <a:r>
              <a:rPr lang="ca-E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Presupuesto</a:t>
            </a:r>
            <a:r>
              <a:rPr lang="ca-ES" sz="2000" dirty="0">
                <a:solidFill>
                  <a:srgbClr val="323232"/>
                </a:solidFill>
                <a:latin typeface="Calibri" panose="020F0502020204030204" pitchFamily="34" charset="0"/>
              </a:rPr>
              <a:t> del </a:t>
            </a:r>
            <a:r>
              <a:rPr lang="ca-ES" sz="2000" dirty="0" err="1">
                <a:solidFill>
                  <a:srgbClr val="323232"/>
                </a:solidFill>
                <a:latin typeface="Calibri" panose="020F0502020204030204" pitchFamily="34" charset="0"/>
              </a:rPr>
              <a:t>Gobierno</a:t>
            </a:r>
            <a:r>
              <a:rPr lang="ca-E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Catalan se </a:t>
            </a:r>
            <a:r>
              <a:rPr lang="ca-ES" sz="2000" dirty="0" err="1">
                <a:solidFill>
                  <a:srgbClr val="323232"/>
                </a:solidFill>
                <a:latin typeface="Calibri" panose="020F0502020204030204" pitchFamily="34" charset="0"/>
              </a:rPr>
              <a:t>invierte</a:t>
            </a:r>
            <a:r>
              <a:rPr lang="ca-E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en Salud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/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rgbClr val="323232"/>
                </a:solidFill>
                <a:latin typeface="Calibri" panose="020F0502020204030204" pitchFamily="34" charset="0"/>
              </a:rPr>
              <a:t>APyC</a:t>
            </a:r>
            <a:r>
              <a:rPr lang="ca-ES" sz="2000" dirty="0">
                <a:solidFill>
                  <a:srgbClr val="323232"/>
                </a:solidFill>
                <a:latin typeface="Calibri" panose="020F0502020204030204" pitchFamily="34" charset="0"/>
              </a:rPr>
              <a:t> </a:t>
            </a:r>
            <a:r>
              <a:rPr lang="ca-ES" sz="2000" dirty="0" err="1">
                <a:solidFill>
                  <a:srgbClr val="323232"/>
                </a:solidFill>
                <a:latin typeface="Calibri" panose="020F0502020204030204" pitchFamily="34" charset="0"/>
              </a:rPr>
              <a:t>tiene</a:t>
            </a:r>
            <a:r>
              <a:rPr lang="ca-ES" sz="2000" dirty="0">
                <a:solidFill>
                  <a:srgbClr val="323232"/>
                </a:solidFill>
                <a:latin typeface="Calibri" panose="020F0502020204030204" pitchFamily="34" charset="0"/>
              </a:rPr>
              <a:t> una </a:t>
            </a:r>
            <a:r>
              <a:rPr lang="ca-ES" sz="2000" dirty="0" err="1">
                <a:solidFill>
                  <a:srgbClr val="323232"/>
                </a:solidFill>
                <a:latin typeface="Calibri" panose="020F0502020204030204" pitchFamily="34" charset="0"/>
              </a:rPr>
              <a:t>financiación</a:t>
            </a:r>
            <a:r>
              <a:rPr lang="ca-ES" sz="2000" dirty="0">
                <a:solidFill>
                  <a:srgbClr val="323232"/>
                </a:solidFill>
                <a:latin typeface="Calibri" panose="020F0502020204030204" pitchFamily="34" charset="0"/>
              </a:rPr>
              <a:t> </a:t>
            </a:r>
            <a:r>
              <a:rPr lang="ca-ES" sz="2000" dirty="0" err="1">
                <a:solidFill>
                  <a:srgbClr val="323232"/>
                </a:solidFill>
                <a:latin typeface="Calibri" panose="020F0502020204030204" pitchFamily="34" charset="0"/>
              </a:rPr>
              <a:t>capitativa</a:t>
            </a:r>
            <a:r>
              <a:rPr lang="ca-ES" sz="2000" dirty="0">
                <a:solidFill>
                  <a:srgbClr val="323232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(199 €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persona/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año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) + 67 M€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desigualdades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territoriales</a:t>
            </a:r>
            <a:endParaRPr lang="en-US" sz="1800" b="0" i="0" u="none" strike="noStrike" dirty="0">
              <a:solidFill>
                <a:srgbClr val="323232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just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Los </a:t>
            </a:r>
            <a:r>
              <a:rPr lang="en-US" sz="2000" b="1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factores</a:t>
            </a:r>
            <a:r>
              <a:rPr lang="en-US" sz="2000" b="1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323232"/>
                </a:solidFill>
                <a:latin typeface="Calibri" panose="020F0502020204030204" pitchFamily="34" charset="0"/>
              </a:rPr>
              <a:t>s</a:t>
            </a:r>
            <a:r>
              <a:rPr lang="en-US" sz="2000" b="1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ocio-</a:t>
            </a:r>
            <a:r>
              <a:rPr lang="en-US" sz="2000" b="1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económicos</a:t>
            </a:r>
            <a:r>
              <a:rPr lang="en-US" sz="2000" b="1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estan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incluidos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el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cálculo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Población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empleada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entre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los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20 y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los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64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años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(Media CAT 66.8%).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oogle Sans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Trabajadore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s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con 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baja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cualificación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(Media CAT 11.6%).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oogle Sans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Población de 20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años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o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más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con bajo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nivel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de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educación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(Media CAT 13.7% ).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oogle Sans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Población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joven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sin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estudios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post-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obligatorios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( Media CAT 22.9% ).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oogle Sans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C4043"/>
                </a:solidFill>
                <a:latin typeface="Google Sans"/>
              </a:rPr>
              <a:t>Población 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inmigrante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de 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paises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con bajo o medio 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nivel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de </a:t>
            </a:r>
            <a:r>
              <a:rPr lang="en-US" sz="1600" dirty="0" err="1">
                <a:solidFill>
                  <a:srgbClr val="3C4043"/>
                </a:solidFill>
                <a:latin typeface="Google Sans"/>
              </a:rPr>
              <a:t>ingresos</a:t>
            </a:r>
            <a:r>
              <a:rPr lang="en-US" sz="1600" dirty="0">
                <a:solidFill>
                  <a:srgbClr val="3C4043"/>
                </a:solidFill>
                <a:latin typeface="Google Sans"/>
              </a:rPr>
              <a:t> 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( Media CAT 13.5% ).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Google Sans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Media de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ingresos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</a:t>
            </a:r>
            <a:r>
              <a:rPr lang="en-US" sz="1600" b="0" i="0" u="none" strike="noStrike" dirty="0" err="1">
                <a:solidFill>
                  <a:srgbClr val="3C4043"/>
                </a:solidFill>
                <a:effectLst/>
                <a:latin typeface="Google Sans"/>
              </a:rPr>
              <a:t>por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  <a:latin typeface="Google Sans"/>
              </a:rPr>
              <a:t> persona (Media CAT €16,461).</a:t>
            </a:r>
            <a:r>
              <a:rPr lang="ca-ES" sz="1600" b="0" i="0" dirty="0">
                <a:solidFill>
                  <a:srgbClr val="000000"/>
                </a:solidFill>
                <a:effectLst/>
                <a:latin typeface="Google Sans"/>
              </a:rPr>
              <a:t>​</a:t>
            </a:r>
            <a:endParaRPr lang="ca-E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527D341-7444-635B-816C-D6980FA9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599" y="1193799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A2576B94-5980-B6FC-7ABF-74613AF50D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7ECE2B4F-5521-8F0A-D514-029952C6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09" y="368248"/>
            <a:ext cx="10759576" cy="428232"/>
          </a:xfrm>
        </p:spPr>
        <p:txBody>
          <a:bodyPr/>
          <a:lstStyle/>
          <a:p>
            <a:r>
              <a:rPr lang="ca-ES" dirty="0"/>
              <a:t>CONTRATACIÓN DE LOS EQUIPOS DE ATENCIÓN PRIMARIA</a:t>
            </a:r>
          </a:p>
        </p:txBody>
      </p:sp>
      <p:grpSp>
        <p:nvGrpSpPr>
          <p:cNvPr id="5" name="Agrupa 4">
            <a:extLst>
              <a:ext uri="{FF2B5EF4-FFF2-40B4-BE49-F238E27FC236}">
                <a16:creationId xmlns:a16="http://schemas.microsoft.com/office/drawing/2014/main" id="{48E37023-663B-8B48-11F6-F3F801C47833}"/>
              </a:ext>
            </a:extLst>
          </p:cNvPr>
          <p:cNvGrpSpPr/>
          <p:nvPr/>
        </p:nvGrpSpPr>
        <p:grpSpPr>
          <a:xfrm>
            <a:off x="168631" y="1037163"/>
            <a:ext cx="10759575" cy="5433465"/>
            <a:chOff x="97182" y="582802"/>
            <a:chExt cx="8884705" cy="4575050"/>
          </a:xfrm>
        </p:grpSpPr>
        <p:sp>
          <p:nvSpPr>
            <p:cNvPr id="6" name="Text Box 36">
              <a:extLst>
                <a:ext uri="{FF2B5EF4-FFF2-40B4-BE49-F238E27FC236}">
                  <a16:creationId xmlns:a16="http://schemas.microsoft.com/office/drawing/2014/main" id="{06879C81-92DF-2546-1970-01398679D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823" y="699023"/>
              <a:ext cx="2136104" cy="396927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Departmento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de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Salud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Planificación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Estratégica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en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Salud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  <a:r>
                <a:rPr kumimoji="0" lang="ca-E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Times New Roman" pitchFamily="18" charset="0"/>
                  <a:cs typeface="Arial" charset="0"/>
                </a:rPr>
                <a:t>) </a:t>
              </a:r>
            </a:p>
          </p:txBody>
        </p:sp>
        <p:grpSp>
          <p:nvGrpSpPr>
            <p:cNvPr id="7" name="Agrupa 6">
              <a:extLst>
                <a:ext uri="{FF2B5EF4-FFF2-40B4-BE49-F238E27FC236}">
                  <a16:creationId xmlns:a16="http://schemas.microsoft.com/office/drawing/2014/main" id="{AF526B03-37EB-757A-AC1F-AFAE2C9F712B}"/>
                </a:ext>
              </a:extLst>
            </p:cNvPr>
            <p:cNvGrpSpPr/>
            <p:nvPr/>
          </p:nvGrpSpPr>
          <p:grpSpPr>
            <a:xfrm>
              <a:off x="97182" y="582802"/>
              <a:ext cx="8884705" cy="4575050"/>
              <a:chOff x="114571" y="582802"/>
              <a:chExt cx="8884705" cy="4575050"/>
            </a:xfrm>
          </p:grpSpPr>
          <p:pic>
            <p:nvPicPr>
              <p:cNvPr id="8" name="Picture 4" descr="https://cdn-icons-png.flaticon.com/512/1852/1852055.png">
                <a:extLst>
                  <a:ext uri="{FF2B5EF4-FFF2-40B4-BE49-F238E27FC236}">
                    <a16:creationId xmlns:a16="http://schemas.microsoft.com/office/drawing/2014/main" id="{4FA69607-ABD8-D802-9BFF-02776D0EA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8875" y="4650509"/>
                <a:ext cx="507343" cy="507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31">
                <a:extLst>
                  <a:ext uri="{FF2B5EF4-FFF2-40B4-BE49-F238E27FC236}">
                    <a16:creationId xmlns:a16="http://schemas.microsoft.com/office/drawing/2014/main" id="{CA8B06F4-1897-B9A8-601A-B2A01EB0E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032" y="1881246"/>
                <a:ext cx="1596335" cy="473800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CatSalut</a:t>
                </a:r>
                <a:r>
                  <a:rPr kumimoji="0" lang="ca-E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(</a:t>
                </a:r>
                <a:r>
                  <a:rPr kumimoji="0" lang="ca-ES" sz="13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Planificación</a:t>
                </a:r>
                <a:r>
                  <a:rPr kumimoji="0" lang="ca-ES" sz="13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operativa)</a:t>
                </a:r>
                <a:endParaRPr kumimoji="0" lang="ca-ES" sz="13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Text Box 31">
                <a:extLst>
                  <a:ext uri="{FF2B5EF4-FFF2-40B4-BE49-F238E27FC236}">
                    <a16:creationId xmlns:a16="http://schemas.microsoft.com/office/drawing/2014/main" id="{7953A40E-B464-BB1B-5DD2-3A1A06883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6732" y="2808935"/>
                <a:ext cx="2091068" cy="605951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175">
                <a:solidFill>
                  <a:srgbClr val="F79646">
                    <a:lumMod val="75000"/>
                  </a:srgbClr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Contrato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con </a:t>
                </a: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Proveedor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de </a:t>
                </a:r>
                <a:r>
                  <a:rPr lang="en-US" sz="1200" b="1" kern="0" dirty="0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ervicios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Instituto Catalan de Salut, OSI, </a:t>
                </a:r>
                <a:r>
                  <a:rPr kumimoji="0" lang="en-US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Consorcios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:r>
                  <a:rPr kumimoji="0" lang="en-US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Cooperativas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endParaRPr kumimoji="0" lang="ca-ES" sz="120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Fletxa dreta 11">
                <a:extLst>
                  <a:ext uri="{FF2B5EF4-FFF2-40B4-BE49-F238E27FC236}">
                    <a16:creationId xmlns:a16="http://schemas.microsoft.com/office/drawing/2014/main" id="{FA9C5A82-59D2-D90B-0807-D6A32066E375}"/>
                  </a:ext>
                </a:extLst>
              </p:cNvPr>
              <p:cNvSpPr/>
              <p:nvPr/>
            </p:nvSpPr>
            <p:spPr>
              <a:xfrm>
                <a:off x="5111227" y="2480377"/>
                <a:ext cx="1916484" cy="256389"/>
              </a:xfrm>
              <a:prstGeom prst="rightArrow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QuadreDeText 12">
                <a:extLst>
                  <a:ext uri="{FF2B5EF4-FFF2-40B4-BE49-F238E27FC236}">
                    <a16:creationId xmlns:a16="http://schemas.microsoft.com/office/drawing/2014/main" id="{CE98380C-2FB1-210E-F6FC-5439032F87A2}"/>
                  </a:ext>
                </a:extLst>
              </p:cNvPr>
              <p:cNvSpPr txBox="1"/>
              <p:nvPr/>
            </p:nvSpPr>
            <p:spPr>
              <a:xfrm>
                <a:off x="6031975" y="2874455"/>
                <a:ext cx="816191" cy="32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Evaluación</a:t>
                </a:r>
                <a:r>
                  <a:rPr kumimoji="0" lang="ca-E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del </a:t>
                </a:r>
                <a:r>
                  <a:rPr kumimoji="0" lang="ca-E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contrato</a:t>
                </a:r>
                <a:r>
                  <a:rPr kumimoji="0" lang="ca-E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:</a:t>
                </a:r>
              </a:p>
            </p:txBody>
          </p:sp>
          <p:grpSp>
            <p:nvGrpSpPr>
              <p:cNvPr id="14" name="Agrupa 13">
                <a:extLst>
                  <a:ext uri="{FF2B5EF4-FFF2-40B4-BE49-F238E27FC236}">
                    <a16:creationId xmlns:a16="http://schemas.microsoft.com/office/drawing/2014/main" id="{341C52F2-4885-CF6E-9263-A31E9CEAD0AA}"/>
                  </a:ext>
                </a:extLst>
              </p:cNvPr>
              <p:cNvGrpSpPr/>
              <p:nvPr/>
            </p:nvGrpSpPr>
            <p:grpSpPr>
              <a:xfrm>
                <a:off x="7248416" y="1962782"/>
                <a:ext cx="1750860" cy="1458545"/>
                <a:chOff x="7069729" y="1989921"/>
                <a:chExt cx="1750860" cy="1458545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978EDC2-98FC-64B4-AD5B-D4527A7B665E}"/>
                    </a:ext>
                  </a:extLst>
                </p:cNvPr>
                <p:cNvSpPr/>
                <p:nvPr/>
              </p:nvSpPr>
              <p:spPr>
                <a:xfrm>
                  <a:off x="7069729" y="1989921"/>
                  <a:ext cx="1750860" cy="145854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3175" cap="flat" cmpd="sng" algn="ctr">
                  <a:solidFill>
                    <a:srgbClr val="F79646">
                      <a:lumMod val="75000"/>
                    </a:srgbClr>
                  </a:solidFill>
                  <a:prstDash val="dashDot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" name="Agrupa 44">
                  <a:extLst>
                    <a:ext uri="{FF2B5EF4-FFF2-40B4-BE49-F238E27FC236}">
                      <a16:creationId xmlns:a16="http://schemas.microsoft.com/office/drawing/2014/main" id="{40432B38-3E2E-72E1-1F37-BE1EA1399503}"/>
                    </a:ext>
                  </a:extLst>
                </p:cNvPr>
                <p:cNvGrpSpPr/>
                <p:nvPr/>
              </p:nvGrpSpPr>
              <p:grpSpPr>
                <a:xfrm>
                  <a:off x="7204576" y="2053247"/>
                  <a:ext cx="1481526" cy="1123654"/>
                  <a:chOff x="7188985" y="2054396"/>
                  <a:chExt cx="1481526" cy="1123654"/>
                </a:xfrm>
              </p:grpSpPr>
              <p:sp>
                <p:nvSpPr>
                  <p:cNvPr id="46" name="QuadreDeText 45">
                    <a:extLst>
                      <a:ext uri="{FF2B5EF4-FFF2-40B4-BE49-F238E27FC236}">
                        <a16:creationId xmlns:a16="http://schemas.microsoft.com/office/drawing/2014/main" id="{B4599458-A0EC-4E52-2904-4E3515B7C0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88985" y="2054396"/>
                    <a:ext cx="1481526" cy="377378"/>
                  </a:xfrm>
                  <a:prstGeom prst="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ca-ES" sz="1100" kern="0" dirty="0" err="1">
                        <a:solidFill>
                          <a:prstClr val="black"/>
                        </a:solidFill>
                        <a:latin typeface="Calibri"/>
                      </a:rPr>
                      <a:t>Evaluación</a:t>
                    </a:r>
                    <a:r>
                      <a:rPr lang="ca-ES" sz="1100" kern="0" dirty="0">
                        <a:solidFill>
                          <a:prstClr val="black"/>
                        </a:solidFill>
                        <a:latin typeface="Calibri"/>
                      </a:rPr>
                      <a:t> </a:t>
                    </a:r>
                    <a:r>
                      <a:rPr lang="ca-ES" sz="1100" kern="0" dirty="0" err="1">
                        <a:solidFill>
                          <a:prstClr val="black"/>
                        </a:solidFill>
                        <a:latin typeface="Calibri"/>
                      </a:rPr>
                      <a:t>cumplimento</a:t>
                    </a:r>
                    <a:r>
                      <a:rPr kumimoji="0" lang="ca-E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                    </a:t>
                    </a:r>
                    <a:r>
                      <a:rPr kumimoji="0" lang="ca-E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( 95%)</a:t>
                    </a:r>
                  </a:p>
                </p:txBody>
              </p:sp>
              <p:sp>
                <p:nvSpPr>
                  <p:cNvPr id="47" name="QuadreDeText 46">
                    <a:extLst>
                      <a:ext uri="{FF2B5EF4-FFF2-40B4-BE49-F238E27FC236}">
                        <a16:creationId xmlns:a16="http://schemas.microsoft.com/office/drawing/2014/main" id="{B7D36BA1-94E8-28BF-B479-0E9EDDF52AD5}"/>
                      </a:ext>
                    </a:extLst>
                  </p:cNvPr>
                  <p:cNvSpPr txBox="1"/>
                  <p:nvPr/>
                </p:nvSpPr>
                <p:spPr>
                  <a:xfrm>
                    <a:off x="7215747" y="2692849"/>
                    <a:ext cx="1454764" cy="485201"/>
                  </a:xfrm>
                  <a:prstGeom prst="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Evaluacion</a:t>
                    </a: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 </a:t>
                    </a:r>
                    <a:r>
                      <a:rPr lang="en-US" sz="1000" kern="0" dirty="0">
                        <a:solidFill>
                          <a:prstClr val="black"/>
                        </a:solidFill>
                        <a:latin typeface="Calibri"/>
                      </a:rPr>
                      <a:t>o</a:t>
                    </a:r>
                    <a:r>
                      <a:rPr kumimoji="0" lang="en-US" sz="1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bjectivos</a:t>
                    </a: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 </a:t>
                    </a:r>
                    <a:r>
                      <a:rPr lang="en-US" sz="1000" kern="0" dirty="0" err="1">
                        <a:solidFill>
                          <a:prstClr val="black"/>
                        </a:solidFill>
                        <a:latin typeface="Calibri"/>
                      </a:rPr>
                      <a:t>ligados</a:t>
                    </a:r>
                    <a:r>
                      <a:rPr lang="en-US" sz="1000" kern="0" dirty="0">
                        <a:solidFill>
                          <a:prstClr val="black"/>
                        </a:solidFill>
                        <a:latin typeface="Calibri"/>
                      </a:rPr>
                      <a:t> a </a:t>
                    </a:r>
                    <a:r>
                      <a:rPr lang="en-US" sz="1000" kern="0" dirty="0" err="1">
                        <a:solidFill>
                          <a:prstClr val="black"/>
                        </a:solidFill>
                        <a:latin typeface="Calibri"/>
                      </a:rPr>
                      <a:t>recursos</a:t>
                    </a:r>
                    <a:r>
                      <a:rPr lang="en-US" sz="1000" kern="0" dirty="0">
                        <a:solidFill>
                          <a:prstClr val="black"/>
                        </a:solidFill>
                        <a:latin typeface="Calibri"/>
                      </a:rPr>
                      <a:t> (P4P)</a:t>
                    </a: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        </a:t>
                    </a: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(5%)</a:t>
                    </a:r>
                    <a:endParaRPr kumimoji="0" lang="ca-E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</p:grpSp>
          <p:cxnSp>
            <p:nvCxnSpPr>
              <p:cNvPr id="17" name="Connector de fletxa recta 16">
                <a:extLst>
                  <a:ext uri="{FF2B5EF4-FFF2-40B4-BE49-F238E27FC236}">
                    <a16:creationId xmlns:a16="http://schemas.microsoft.com/office/drawing/2014/main" id="{D8187532-9C2D-50EE-3D61-8EA02E05F143}"/>
                  </a:ext>
                </a:extLst>
              </p:cNvPr>
              <p:cNvCxnSpPr/>
              <p:nvPr/>
            </p:nvCxnSpPr>
            <p:spPr>
              <a:xfrm>
                <a:off x="4684200" y="1672999"/>
                <a:ext cx="0" cy="20293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" name="Connector de fletxa recta 18">
                <a:extLst>
                  <a:ext uri="{FF2B5EF4-FFF2-40B4-BE49-F238E27FC236}">
                    <a16:creationId xmlns:a16="http://schemas.microsoft.com/office/drawing/2014/main" id="{33059F0C-E7B7-2AE9-EEFC-A9135FE7F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3835" y="2428252"/>
                <a:ext cx="7356" cy="32688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  <a:tailEnd type="triangle"/>
              </a:ln>
              <a:effectLst/>
            </p:spPr>
          </p:cxnSp>
          <p:pic>
            <p:nvPicPr>
              <p:cNvPr id="20" name="Picture 6" descr="https://cdn-icons-png.flaticon.com/512/6978/6978420.png">
                <a:extLst>
                  <a:ext uri="{FF2B5EF4-FFF2-40B4-BE49-F238E27FC236}">
                    <a16:creationId xmlns:a16="http://schemas.microsoft.com/office/drawing/2014/main" id="{7672773C-278A-FBCC-249F-7B4F74477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72797">
                <a:off x="5552832" y="2565798"/>
                <a:ext cx="459827" cy="45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Fletxa dreta 20">
                <a:extLst>
                  <a:ext uri="{FF2B5EF4-FFF2-40B4-BE49-F238E27FC236}">
                    <a16:creationId xmlns:a16="http://schemas.microsoft.com/office/drawing/2014/main" id="{F4B50F19-D6EF-8289-E9F5-A174737A772A}"/>
                  </a:ext>
                </a:extLst>
              </p:cNvPr>
              <p:cNvSpPr/>
              <p:nvPr/>
            </p:nvSpPr>
            <p:spPr>
              <a:xfrm>
                <a:off x="928306" y="2788241"/>
                <a:ext cx="1294296" cy="194586"/>
              </a:xfrm>
              <a:prstGeom prst="rightArrow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2" name="Picture 8" descr="https://cdn-icons-png.flaticon.com/512/3588/3588159.png">
                <a:extLst>
                  <a:ext uri="{FF2B5EF4-FFF2-40B4-BE49-F238E27FC236}">
                    <a16:creationId xmlns:a16="http://schemas.microsoft.com/office/drawing/2014/main" id="{7BBE4EA8-99B4-3771-5839-4B1A039FA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54400">
                <a:off x="4567189" y="1315926"/>
                <a:ext cx="374151" cy="374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260EFEA-D234-02A0-60E9-CCECE766B242}"/>
                  </a:ext>
                </a:extLst>
              </p:cNvPr>
              <p:cNvSpPr/>
              <p:nvPr/>
            </p:nvSpPr>
            <p:spPr>
              <a:xfrm>
                <a:off x="1011467" y="2961932"/>
                <a:ext cx="1231263" cy="310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Evaluación</a:t>
                </a: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de </a:t>
                </a: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</a:t>
                </a: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resultados</a:t>
                </a: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de la </a:t>
                </a:r>
                <a:r>
                  <a:rPr kumimoji="0" lang="en-US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provisión</a:t>
                </a:r>
                <a:endParaRPr kumimoji="0" lang="ca-E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letxa esquerra 24">
                <a:extLst>
                  <a:ext uri="{FF2B5EF4-FFF2-40B4-BE49-F238E27FC236}">
                    <a16:creationId xmlns:a16="http://schemas.microsoft.com/office/drawing/2014/main" id="{EC9493DA-8AFA-324C-ED7F-9755A9CFD9AB}"/>
                  </a:ext>
                </a:extLst>
              </p:cNvPr>
              <p:cNvSpPr/>
              <p:nvPr/>
            </p:nvSpPr>
            <p:spPr>
              <a:xfrm rot="10800000">
                <a:off x="918543" y="2021612"/>
                <a:ext cx="1231262" cy="194584"/>
              </a:xfrm>
              <a:prstGeom prst="leftArrow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8793D0-BE82-EFC0-877B-CBE43EF64FEA}"/>
                  </a:ext>
                </a:extLst>
              </p:cNvPr>
              <p:cNvSpPr/>
              <p:nvPr/>
            </p:nvSpPr>
            <p:spPr>
              <a:xfrm>
                <a:off x="114571" y="582802"/>
                <a:ext cx="299008" cy="4354907"/>
              </a:xfrm>
              <a:prstGeom prst="rect">
                <a:avLst/>
              </a:prstGeom>
              <a:solidFill>
                <a:srgbClr val="FEF2E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AQuAS</a:t>
                </a:r>
              </a:p>
            </p:txBody>
          </p:sp>
          <p:cxnSp>
            <p:nvCxnSpPr>
              <p:cNvPr id="28" name="Connector de fletxa recta 27">
                <a:extLst>
                  <a:ext uri="{FF2B5EF4-FFF2-40B4-BE49-F238E27FC236}">
                    <a16:creationId xmlns:a16="http://schemas.microsoft.com/office/drawing/2014/main" id="{1B9B8779-6218-633D-D961-0113770C126D}"/>
                  </a:ext>
                </a:extLst>
              </p:cNvPr>
              <p:cNvCxnSpPr>
                <a:cxnSpLocks/>
                <a:endCxn id="31" idx="0"/>
              </p:cNvCxnSpPr>
              <p:nvPr/>
            </p:nvCxnSpPr>
            <p:spPr>
              <a:xfrm flipH="1">
                <a:off x="4754263" y="3421327"/>
                <a:ext cx="1" cy="28978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29" name="Agrupa 28">
                <a:extLst>
                  <a:ext uri="{FF2B5EF4-FFF2-40B4-BE49-F238E27FC236}">
                    <a16:creationId xmlns:a16="http://schemas.microsoft.com/office/drawing/2014/main" id="{8F20C3EC-59F6-D4A4-C504-67F4C6B25897}"/>
                  </a:ext>
                </a:extLst>
              </p:cNvPr>
              <p:cNvGrpSpPr/>
              <p:nvPr/>
            </p:nvGrpSpPr>
            <p:grpSpPr>
              <a:xfrm>
                <a:off x="1786362" y="3711112"/>
                <a:ext cx="5920229" cy="617926"/>
                <a:chOff x="1795951" y="3568664"/>
                <a:chExt cx="5920229" cy="668232"/>
              </a:xfrm>
            </p:grpSpPr>
            <p:sp>
              <p:nvSpPr>
                <p:cNvPr id="31" name="Text Box 31">
                  <a:extLst>
                    <a:ext uri="{FF2B5EF4-FFF2-40B4-BE49-F238E27FC236}">
                      <a16:creationId xmlns:a16="http://schemas.microsoft.com/office/drawing/2014/main" id="{C43775F5-5443-1F24-1921-5768A130F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1523" y="3568664"/>
                  <a:ext cx="5904657" cy="668232"/>
                </a:xfrm>
                <a:prstGeom prst="rect">
                  <a:avLst/>
                </a:prstGeom>
                <a:noFill/>
                <a:ln w="28575">
                  <a:solidFill>
                    <a:srgbClr val="4F81BD">
                      <a:lumMod val="40000"/>
                      <a:lumOff val="60000"/>
                    </a:srgbClr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rPr>
                    <a:t>Entidades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rPr>
                    <a:t> </a:t>
                  </a:r>
                  <a:r>
                    <a:rPr kumimoji="0" lang="en-US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rPr>
                    <a:t>Proveedoras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rPr>
                    <a:t> del SISCAT</a:t>
                  </a:r>
                  <a:endParaRPr kumimoji="0" lang="ca-ES" sz="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ea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2" name="Agrupa 31">
                  <a:extLst>
                    <a:ext uri="{FF2B5EF4-FFF2-40B4-BE49-F238E27FC236}">
                      <a16:creationId xmlns:a16="http://schemas.microsoft.com/office/drawing/2014/main" id="{ACDCAFF4-487A-8E7D-626C-F1C6B3DC7040}"/>
                    </a:ext>
                  </a:extLst>
                </p:cNvPr>
                <p:cNvGrpSpPr/>
                <p:nvPr/>
              </p:nvGrpSpPr>
              <p:grpSpPr>
                <a:xfrm>
                  <a:off x="1795951" y="3838117"/>
                  <a:ext cx="5813487" cy="375556"/>
                  <a:chOff x="722638" y="3829320"/>
                  <a:chExt cx="5813487" cy="375556"/>
                </a:xfrm>
              </p:grpSpPr>
              <p:sp>
                <p:nvSpPr>
                  <p:cNvPr id="33" name="Text Box 31">
                    <a:extLst>
                      <a:ext uri="{FF2B5EF4-FFF2-40B4-BE49-F238E27FC236}">
                        <a16:creationId xmlns:a16="http://schemas.microsoft.com/office/drawing/2014/main" id="{400F0FE9-681A-55B8-AF0B-66962AEF13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858" y="3829320"/>
                    <a:ext cx="1346253" cy="350733"/>
                  </a:xfrm>
                  <a:prstGeom prst="rect">
                    <a:avLst/>
                  </a:prstGeom>
                  <a:noFill/>
                  <a:ln w="6350">
                    <a:solidFill>
                      <a:srgbClr val="4F81BD">
                        <a:lumMod val="40000"/>
                        <a:lumOff val="60000"/>
                      </a:srgbClr>
                    </a:solidFill>
                    <a:prstDash val="dashDot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a-E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ea typeface="Times New Roman" pitchFamily="18" charset="0"/>
                        <a:cs typeface="Arial" charset="0"/>
                      </a:rPr>
                      <a:t>Hospital</a:t>
                    </a:r>
                  </a:p>
                </p:txBody>
              </p:sp>
              <p:sp>
                <p:nvSpPr>
                  <p:cNvPr id="34" name="Text Box 31">
                    <a:extLst>
                      <a:ext uri="{FF2B5EF4-FFF2-40B4-BE49-F238E27FC236}">
                        <a16:creationId xmlns:a16="http://schemas.microsoft.com/office/drawing/2014/main" id="{E9768713-497B-3087-8ACC-53C66701EF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2638" y="3834557"/>
                    <a:ext cx="1525054" cy="344253"/>
                  </a:xfrm>
                  <a:prstGeom prst="rect">
                    <a:avLst/>
                  </a:prstGeom>
                  <a:noFill/>
                  <a:ln w="6350">
                    <a:solidFill>
                      <a:srgbClr val="4F81BD">
                        <a:lumMod val="40000"/>
                        <a:lumOff val="60000"/>
                      </a:srgbClr>
                    </a:solidFill>
                    <a:prstDash val="dashDot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ca-ES" sz="900" b="1" kern="0" dirty="0" err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a typeface="Times New Roman" pitchFamily="18" charset="0"/>
                        <a:cs typeface="Arial" charset="0"/>
                      </a:rPr>
                      <a:t>Atención</a:t>
                    </a:r>
                    <a:r>
                      <a:rPr lang="ca-ES" sz="900" b="1" kern="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a typeface="Times New Roman" pitchFamily="18" charset="0"/>
                        <a:cs typeface="Arial" charset="0"/>
                      </a:rPr>
                      <a:t> Primaria y </a:t>
                    </a:r>
                    <a:r>
                      <a:rPr lang="ca-ES" sz="900" b="1" kern="0" dirty="0" err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a typeface="Times New Roman" pitchFamily="18" charset="0"/>
                        <a:cs typeface="Arial" charset="0"/>
                      </a:rPr>
                      <a:t>comunitaria</a:t>
                    </a:r>
                    <a:endParaRPr kumimoji="0" lang="ca-E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" name="Text Box 31">
                    <a:extLst>
                      <a:ext uri="{FF2B5EF4-FFF2-40B4-BE49-F238E27FC236}">
                        <a16:creationId xmlns:a16="http://schemas.microsoft.com/office/drawing/2014/main" id="{06874A4F-3C4C-8D4D-08CB-400D3B78FE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5029" y="3854144"/>
                    <a:ext cx="1132503" cy="350732"/>
                  </a:xfrm>
                  <a:prstGeom prst="rect">
                    <a:avLst/>
                  </a:prstGeom>
                  <a:noFill/>
                  <a:ln w="6350">
                    <a:solidFill>
                      <a:srgbClr val="4F81BD">
                        <a:lumMod val="40000"/>
                        <a:lumOff val="60000"/>
                      </a:srgbClr>
                    </a:solidFill>
                    <a:prstDash val="dashDot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a-ES" sz="9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ea typeface="Times New Roman" pitchFamily="18" charset="0"/>
                        <a:cs typeface="Arial" charset="0"/>
                      </a:rPr>
                      <a:t>Atención</a:t>
                    </a:r>
                    <a:r>
                      <a:rPr kumimoji="0" lang="ca-E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ea typeface="Times New Roman" pitchFamily="18" charset="0"/>
                        <a:cs typeface="Arial" charset="0"/>
                      </a:rPr>
                      <a:t> </a:t>
                    </a:r>
                    <a:r>
                      <a:rPr kumimoji="0" lang="ca-ES" sz="9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ea typeface="Times New Roman" pitchFamily="18" charset="0"/>
                        <a:cs typeface="Arial" charset="0"/>
                      </a:rPr>
                      <a:t>Intermedia</a:t>
                    </a:r>
                    <a:endParaRPr kumimoji="0" lang="ca-E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6" name="Text Box 31">
                    <a:extLst>
                      <a:ext uri="{FF2B5EF4-FFF2-40B4-BE49-F238E27FC236}">
                        <a16:creationId xmlns:a16="http://schemas.microsoft.com/office/drawing/2014/main" id="{C016ACDF-09F9-9784-125E-070795F313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4949" y="3829320"/>
                    <a:ext cx="902792" cy="350732"/>
                  </a:xfrm>
                  <a:prstGeom prst="rect">
                    <a:avLst/>
                  </a:prstGeom>
                  <a:noFill/>
                  <a:ln w="6350">
                    <a:solidFill>
                      <a:srgbClr val="4F81BD">
                        <a:lumMod val="40000"/>
                        <a:lumOff val="60000"/>
                      </a:srgbClr>
                    </a:solidFill>
                    <a:prstDash val="dashDot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a-E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ea typeface="Times New Roman" pitchFamily="18" charset="0"/>
                        <a:cs typeface="Arial" charset="0"/>
                      </a:rPr>
                      <a:t>Salud Mental </a:t>
                    </a:r>
                  </a:p>
                </p:txBody>
              </p:sp>
              <p:sp>
                <p:nvSpPr>
                  <p:cNvPr id="37" name="Text Box 31">
                    <a:extLst>
                      <a:ext uri="{FF2B5EF4-FFF2-40B4-BE49-F238E27FC236}">
                        <a16:creationId xmlns:a16="http://schemas.microsoft.com/office/drawing/2014/main" id="{E1996E65-3553-0E96-2038-18DA4B6575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5157" y="3836575"/>
                    <a:ext cx="640968" cy="344252"/>
                  </a:xfrm>
                  <a:prstGeom prst="rect">
                    <a:avLst/>
                  </a:prstGeom>
                  <a:noFill/>
                  <a:ln w="6350">
                    <a:solidFill>
                      <a:srgbClr val="4F81BD">
                        <a:lumMod val="40000"/>
                        <a:lumOff val="60000"/>
                      </a:srgbClr>
                    </a:solidFill>
                    <a:prstDash val="dashDot"/>
                    <a:miter lim="800000"/>
                    <a:headEnd/>
                    <a:tailEnd/>
                  </a:ln>
                </p:spPr>
                <p:txBody>
                  <a:bodyPr anchor="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ca-ES" sz="900" b="1" kern="0" dirty="0" err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a typeface="Times New Roman" pitchFamily="18" charset="0"/>
                        <a:cs typeface="Arial" charset="0"/>
                      </a:rPr>
                      <a:t>Otros</a:t>
                    </a:r>
                    <a:endParaRPr kumimoji="0" lang="ca-E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ea typeface="Times New Roman" pitchFamily="18" charset="0"/>
                      <a:cs typeface="Arial" charset="0"/>
                    </a:endParaRPr>
                  </a:p>
                </p:txBody>
              </p:sp>
            </p:grpSp>
          </p:grpSp>
          <p:cxnSp>
            <p:nvCxnSpPr>
              <p:cNvPr id="30" name="Connector de fletxa recta 29">
                <a:extLst>
                  <a:ext uri="{FF2B5EF4-FFF2-40B4-BE49-F238E27FC236}">
                    <a16:creationId xmlns:a16="http://schemas.microsoft.com/office/drawing/2014/main" id="{54BC3771-0732-7074-04F4-7E1FD5631CF1}"/>
                  </a:ext>
                </a:extLst>
              </p:cNvPr>
              <p:cNvCxnSpPr/>
              <p:nvPr/>
            </p:nvCxnSpPr>
            <p:spPr>
              <a:xfrm>
                <a:off x="4732547" y="4367908"/>
                <a:ext cx="0" cy="24598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48" name="Fletxa: esquerra 47">
            <a:extLst>
              <a:ext uri="{FF2B5EF4-FFF2-40B4-BE49-F238E27FC236}">
                <a16:creationId xmlns:a16="http://schemas.microsoft.com/office/drawing/2014/main" id="{E8C34367-3DB5-0774-4AE8-117C2570159B}"/>
              </a:ext>
            </a:extLst>
          </p:cNvPr>
          <p:cNvSpPr/>
          <p:nvPr/>
        </p:nvSpPr>
        <p:spPr>
          <a:xfrm rot="16200000">
            <a:off x="5471742" y="2996042"/>
            <a:ext cx="575435" cy="72537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b="1" dirty="0"/>
              <a:t>CPR</a:t>
            </a:r>
            <a:endParaRPr lang="ca-ES" sz="1200" b="1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39682BEC-C215-7DA0-157C-DF74180525DC}"/>
              </a:ext>
            </a:extLst>
          </p:cNvPr>
          <p:cNvSpPr txBox="1"/>
          <p:nvPr/>
        </p:nvSpPr>
        <p:spPr>
          <a:xfrm>
            <a:off x="6399853" y="6156813"/>
            <a:ext cx="1513235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b="1" dirty="0" err="1"/>
              <a:t>Profesionales</a:t>
            </a:r>
            <a:endParaRPr lang="ca-ES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75E5B8-E52F-3432-8A09-6F718544FA97}"/>
              </a:ext>
            </a:extLst>
          </p:cNvPr>
          <p:cNvSpPr/>
          <p:nvPr/>
        </p:nvSpPr>
        <p:spPr>
          <a:xfrm>
            <a:off x="1394463" y="3000940"/>
            <a:ext cx="149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Evaluación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de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los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resultados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compra</a:t>
            </a:r>
            <a:endParaRPr kumimoji="0" lang="ca-E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0E9A97-F69E-78D2-B47E-4FC7E139CE07}"/>
              </a:ext>
            </a:extLst>
          </p:cNvPr>
          <p:cNvSpPr/>
          <p:nvPr/>
        </p:nvSpPr>
        <p:spPr>
          <a:xfrm>
            <a:off x="2854505" y="1162950"/>
            <a:ext cx="1491087" cy="631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Planifica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9AECC3C-D856-1D85-607D-F54354069755}"/>
              </a:ext>
            </a:extLst>
          </p:cNvPr>
          <p:cNvSpPr/>
          <p:nvPr/>
        </p:nvSpPr>
        <p:spPr>
          <a:xfrm>
            <a:off x="2894569" y="2469477"/>
            <a:ext cx="1491087" cy="631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Compra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CC5758-565E-19AA-7AA4-6689E0561D00}"/>
              </a:ext>
            </a:extLst>
          </p:cNvPr>
          <p:cNvSpPr/>
          <p:nvPr/>
        </p:nvSpPr>
        <p:spPr>
          <a:xfrm>
            <a:off x="2869805" y="3535519"/>
            <a:ext cx="1605269" cy="631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/>
              <a:t>Provee</a:t>
            </a:r>
            <a:r>
              <a:rPr lang="ca-ES" dirty="0"/>
              <a:t> Servicios</a:t>
            </a:r>
          </a:p>
        </p:txBody>
      </p:sp>
      <p:sp>
        <p:nvSpPr>
          <p:cNvPr id="54" name="QuadreDeText 53">
            <a:extLst>
              <a:ext uri="{FF2B5EF4-FFF2-40B4-BE49-F238E27FC236}">
                <a16:creationId xmlns:a16="http://schemas.microsoft.com/office/drawing/2014/main" id="{62B99F4F-0707-460B-E3C5-9600B77130FD}"/>
              </a:ext>
            </a:extLst>
          </p:cNvPr>
          <p:cNvSpPr txBox="1"/>
          <p:nvPr/>
        </p:nvSpPr>
        <p:spPr>
          <a:xfrm>
            <a:off x="5548419" y="1946126"/>
            <a:ext cx="3169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Plan de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Salud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objetivos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estratégicos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  <a:endParaRPr kumimoji="0" lang="ca-E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0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281556" y="333152"/>
            <a:ext cx="10363200" cy="784830"/>
          </a:xfrm>
        </p:spPr>
        <p:txBody>
          <a:bodyPr/>
          <a:lstStyle/>
          <a:p>
            <a:r>
              <a:rPr lang="en-US" sz="3200" dirty="0" err="1"/>
              <a:t>Proceso</a:t>
            </a:r>
            <a:r>
              <a:rPr lang="en-US" sz="3200" dirty="0"/>
              <a:t> de la CPR y </a:t>
            </a:r>
            <a:r>
              <a:rPr lang="en-US" sz="3200" dirty="0" err="1"/>
              <a:t>mecanismos</a:t>
            </a:r>
            <a:r>
              <a:rPr lang="en-US" sz="3200" dirty="0"/>
              <a:t> de control</a:t>
            </a:r>
            <a:endParaRPr lang="es-ES" sz="3200" dirty="0"/>
          </a:p>
        </p:txBody>
      </p:sp>
      <p:pic>
        <p:nvPicPr>
          <p:cNvPr id="5" name="Imatge 5">
            <a:extLst>
              <a:ext uri="{FF2B5EF4-FFF2-40B4-BE49-F238E27FC236}">
                <a16:creationId xmlns:a16="http://schemas.microsoft.com/office/drawing/2014/main" id="{C88BBDCD-F39C-B010-DCEA-BD9AFE18B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6" t="32144" r="9435" b="13148"/>
          <a:stretch/>
        </p:blipFill>
        <p:spPr>
          <a:xfrm>
            <a:off x="2627860" y="1422140"/>
            <a:ext cx="6686665" cy="2057400"/>
          </a:xfrm>
          <a:prstGeom prst="rect">
            <a:avLst/>
          </a:prstGeom>
        </p:spPr>
      </p:pic>
      <p:pic>
        <p:nvPicPr>
          <p:cNvPr id="6" name="Picture 6" descr="https://cdn-icons-png.flaticon.com/512/6978/69784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738">
            <a:off x="505346" y="1875554"/>
            <a:ext cx="854844" cy="8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uadreDeText 6"/>
          <p:cNvSpPr txBox="1"/>
          <p:nvPr/>
        </p:nvSpPr>
        <p:spPr>
          <a:xfrm>
            <a:off x="170714" y="3087125"/>
            <a:ext cx="20312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Comienza</a:t>
            </a:r>
            <a:r>
              <a:rPr lang="en-US" sz="1500" dirty="0"/>
              <a:t> con la </a:t>
            </a:r>
            <a:r>
              <a:rPr lang="en-US" sz="1500" dirty="0" err="1"/>
              <a:t>firma</a:t>
            </a:r>
            <a:r>
              <a:rPr lang="en-US" sz="1500" dirty="0"/>
              <a:t> del </a:t>
            </a:r>
            <a:r>
              <a:rPr lang="en-US" sz="1500" dirty="0" err="1"/>
              <a:t>contrato</a:t>
            </a:r>
            <a:r>
              <a:rPr lang="en-US" sz="1500" dirty="0"/>
              <a:t> entre EP y </a:t>
            </a:r>
            <a:r>
              <a:rPr lang="en-US" sz="1500" dirty="0" err="1"/>
              <a:t>CatSalut</a:t>
            </a:r>
            <a:r>
              <a:rPr lang="en-US" sz="1500" dirty="0"/>
              <a:t>.</a:t>
            </a:r>
            <a:endParaRPr lang="es-ES" sz="1500" dirty="0"/>
          </a:p>
        </p:txBody>
      </p:sp>
      <p:pic>
        <p:nvPicPr>
          <p:cNvPr id="1026" name="Picture 2" descr="Walle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038632"/>
            <a:ext cx="913095" cy="9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8"/>
          <p:cNvSpPr txBox="1"/>
          <p:nvPr/>
        </p:nvSpPr>
        <p:spPr>
          <a:xfrm>
            <a:off x="10198944" y="3131893"/>
            <a:ext cx="199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/>
              <a:t>Finaliza con el pago por los resultados</a:t>
            </a:r>
          </a:p>
        </p:txBody>
      </p:sp>
      <p:pic>
        <p:nvPicPr>
          <p:cNvPr id="1028" name="Picture 4" descr="Magnifying glas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17" y="4465816"/>
            <a:ext cx="655329" cy="6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txa esquerra i dreta 7"/>
          <p:cNvSpPr/>
          <p:nvPr/>
        </p:nvSpPr>
        <p:spPr>
          <a:xfrm>
            <a:off x="2343236" y="3241708"/>
            <a:ext cx="7255912" cy="612054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Proceso de la CPR</a:t>
            </a:r>
          </a:p>
        </p:txBody>
      </p:sp>
      <p:sp>
        <p:nvSpPr>
          <p:cNvPr id="10" name="Clau de tancament 9"/>
          <p:cNvSpPr/>
          <p:nvPr/>
        </p:nvSpPr>
        <p:spPr>
          <a:xfrm rot="5400000">
            <a:off x="5773727" y="-1789876"/>
            <a:ext cx="444438" cy="117317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QuadreDeText 14"/>
          <p:cNvSpPr txBox="1"/>
          <p:nvPr/>
        </p:nvSpPr>
        <p:spPr>
          <a:xfrm>
            <a:off x="6463156" y="4631898"/>
            <a:ext cx="12245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/>
              <a:t>Auditor</a:t>
            </a:r>
          </a:p>
        </p:txBody>
      </p:sp>
      <p:pic>
        <p:nvPicPr>
          <p:cNvPr id="1030" name="Picture 6" descr="Dyntra - La Transparencia de Sindicatura de Comptes de Cataluny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7948" r="8721" b="27631"/>
          <a:stretch/>
        </p:blipFill>
        <p:spPr bwMode="auto">
          <a:xfrm>
            <a:off x="1457239" y="5703578"/>
            <a:ext cx="2378029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ditor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058">
            <a:off x="3588582" y="5431276"/>
            <a:ext cx="686187" cy="6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QuadreDeText 10"/>
          <p:cNvSpPr txBox="1"/>
          <p:nvPr/>
        </p:nvSpPr>
        <p:spPr>
          <a:xfrm>
            <a:off x="4670274" y="5812212"/>
            <a:ext cx="65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Report 2018 en </a:t>
            </a:r>
            <a:r>
              <a:rPr lang="en-US" dirty="0" err="1"/>
              <a:t>Atención</a:t>
            </a:r>
            <a:r>
              <a:rPr lang="en-US" dirty="0"/>
              <a:t> Primaria y </a:t>
            </a:r>
            <a:r>
              <a:rPr lang="en-US" dirty="0" err="1"/>
              <a:t>Comunitaria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Report 2022 en Hospital</a:t>
            </a:r>
            <a:endParaRPr lang="es-ES" sz="1200" i="1" dirty="0"/>
          </a:p>
        </p:txBody>
      </p:sp>
      <p:sp>
        <p:nvSpPr>
          <p:cNvPr id="12" name="Subtítol 11">
            <a:extLst>
              <a:ext uri="{FF2B5EF4-FFF2-40B4-BE49-F238E27FC236}">
                <a16:creationId xmlns:a16="http://schemas.microsoft.com/office/drawing/2014/main" id="{14466BF7-D18A-DF1C-5118-E8FF197B8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0779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239350" y="96392"/>
            <a:ext cx="10972800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ca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Cuadro</a:t>
            </a:r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ca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mando</a:t>
            </a:r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a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seguimiento</a:t>
            </a:r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a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contratos</a:t>
            </a:r>
            <a:endParaRPr lang="ca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47" y="2760617"/>
            <a:ext cx="8324578" cy="3919687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/>
          <a:srcRect t="5110" r="31828"/>
          <a:stretch/>
        </p:blipFill>
        <p:spPr>
          <a:xfrm>
            <a:off x="143557" y="644435"/>
            <a:ext cx="6171473" cy="42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A7A4BE0A-6EA3-53FA-C046-F3DF1CDA4F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653695B7-1E92-1009-BACC-A1EC96F4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468" y="4466363"/>
            <a:ext cx="8751062" cy="428232"/>
          </a:xfrm>
        </p:spPr>
        <p:txBody>
          <a:bodyPr/>
          <a:lstStyle/>
          <a:p>
            <a:pPr algn="ctr"/>
            <a:r>
              <a:rPr lang="es-ES" sz="2800" dirty="0">
                <a:cs typeface="Arial"/>
              </a:rPr>
              <a:t>Situación y contexto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8F05DED-4E13-279C-2ABA-78BF0EF422DD}"/>
              </a:ext>
            </a:extLst>
          </p:cNvPr>
          <p:cNvSpPr txBox="1"/>
          <p:nvPr/>
        </p:nvSpPr>
        <p:spPr>
          <a:xfrm>
            <a:off x="5753758" y="1766700"/>
            <a:ext cx="684483" cy="1477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9177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270970F-9589-6A1D-AA68-8084E90BC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41834"/>
            <a:ext cx="10363200" cy="777366"/>
          </a:xfrm>
        </p:spPr>
        <p:txBody>
          <a:bodyPr/>
          <a:lstStyle/>
          <a:p>
            <a:r>
              <a:rPr lang="ca-ES" sz="2800" b="1" dirty="0"/>
              <a:t>CONTRATACIÓN DE LOS PROFESIONALES</a:t>
            </a:r>
          </a:p>
        </p:txBody>
      </p:sp>
      <p:pic>
        <p:nvPicPr>
          <p:cNvPr id="4" name="Picture 4" descr="https://cdn-icons-png.flaticon.com/512/1852/1852055.png">
            <a:extLst>
              <a:ext uri="{FF2B5EF4-FFF2-40B4-BE49-F238E27FC236}">
                <a16:creationId xmlns:a16="http://schemas.microsoft.com/office/drawing/2014/main" id="{3166834C-9DCD-1A63-A919-7AF39B24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75" y="1591540"/>
            <a:ext cx="1090427" cy="10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B1788EF3-C6EA-CF4B-85D4-86B69760A0CA}"/>
              </a:ext>
            </a:extLst>
          </p:cNvPr>
          <p:cNvSpPr txBox="1"/>
          <p:nvPr/>
        </p:nvSpPr>
        <p:spPr>
          <a:xfrm>
            <a:off x="9135597" y="2920397"/>
            <a:ext cx="2018181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err="1"/>
              <a:t>Profesionales</a:t>
            </a:r>
            <a:endParaRPr lang="ca-ES" sz="2400" b="1" dirty="0"/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3CE4A2AC-862F-27B6-39AC-8C173E0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24" y="1585080"/>
            <a:ext cx="3487936" cy="108228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>
            <a:solidFill>
              <a:srgbClr val="F79646">
                <a:lumMod val="75000"/>
              </a:srgbClr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Proveedor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de </a:t>
            </a: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ervicios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Instituto Catalan de Salut, OSI,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Consorcios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Cooperativas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ca-ES" sz="2000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Times New Roman" pitchFamily="18" charset="0"/>
              <a:cs typeface="Arial" charset="0"/>
            </a:endParaRPr>
          </a:p>
        </p:txBody>
      </p:sp>
      <p:cxnSp>
        <p:nvCxnSpPr>
          <p:cNvPr id="7" name="Connector de fletxa recta 6">
            <a:extLst>
              <a:ext uri="{FF2B5EF4-FFF2-40B4-BE49-F238E27FC236}">
                <a16:creationId xmlns:a16="http://schemas.microsoft.com/office/drawing/2014/main" id="{7B3674C3-E762-1E6D-279D-0078A0FC6B32}"/>
              </a:ext>
            </a:extLst>
          </p:cNvPr>
          <p:cNvCxnSpPr>
            <a:cxnSpLocks/>
          </p:cNvCxnSpPr>
          <p:nvPr/>
        </p:nvCxnSpPr>
        <p:spPr>
          <a:xfrm>
            <a:off x="4591543" y="2179399"/>
            <a:ext cx="679001" cy="0"/>
          </a:xfrm>
          <a:prstGeom prst="straightConnector1">
            <a:avLst/>
          </a:prstGeom>
          <a:noFill/>
          <a:ln w="63500" cap="flat" cmpd="thickThin" algn="ctr">
            <a:solidFill>
              <a:srgbClr val="1F497D">
                <a:lumMod val="40000"/>
                <a:lumOff val="60000"/>
              </a:srgbClr>
            </a:solidFill>
            <a:prstDash val="solid"/>
            <a:tailEnd type="triangle"/>
          </a:ln>
          <a:effectLst/>
        </p:spPr>
      </p:cxnSp>
      <p:pic>
        <p:nvPicPr>
          <p:cNvPr id="9" name="Picture 6" descr="https://cdn-icons-png.flaticon.com/512/6978/6978420.png">
            <a:extLst>
              <a:ext uri="{FF2B5EF4-FFF2-40B4-BE49-F238E27FC236}">
                <a16:creationId xmlns:a16="http://schemas.microsoft.com/office/drawing/2014/main" id="{20A04D2F-4B88-7D7D-4C81-DD82C909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97">
            <a:off x="5412689" y="1737927"/>
            <a:ext cx="939447" cy="9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1E272127-A5A8-B94A-34B2-0D924F1F9486}"/>
              </a:ext>
            </a:extLst>
          </p:cNvPr>
          <p:cNvSpPr txBox="1"/>
          <p:nvPr/>
        </p:nvSpPr>
        <p:spPr>
          <a:xfrm>
            <a:off x="6918960" y="1772920"/>
            <a:ext cx="1454244" cy="923330"/>
          </a:xfrm>
          <a:prstGeom prst="rect">
            <a:avLst/>
          </a:prstGeom>
          <a:solidFill>
            <a:srgbClr val="92D050"/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a-ES" b="1" dirty="0"/>
              <a:t>93%   </a:t>
            </a:r>
            <a:r>
              <a:rPr lang="ca-ES" b="1" dirty="0" err="1"/>
              <a:t>fijo</a:t>
            </a:r>
            <a:endParaRPr lang="ca-ES" b="1" dirty="0"/>
          </a:p>
          <a:p>
            <a:endParaRPr lang="ca-ES" b="1" dirty="0"/>
          </a:p>
          <a:p>
            <a:r>
              <a:rPr lang="ca-ES" b="1" dirty="0"/>
              <a:t>7% variable</a:t>
            </a:r>
          </a:p>
        </p:txBody>
      </p:sp>
      <p:cxnSp>
        <p:nvCxnSpPr>
          <p:cNvPr id="11" name="Connector de fletxa recta 10">
            <a:extLst>
              <a:ext uri="{FF2B5EF4-FFF2-40B4-BE49-F238E27FC236}">
                <a16:creationId xmlns:a16="http://schemas.microsoft.com/office/drawing/2014/main" id="{CAF00B47-9B25-FA42-B1DF-EA88BB19F669}"/>
              </a:ext>
            </a:extLst>
          </p:cNvPr>
          <p:cNvCxnSpPr>
            <a:cxnSpLocks/>
          </p:cNvCxnSpPr>
          <p:nvPr/>
        </p:nvCxnSpPr>
        <p:spPr>
          <a:xfrm>
            <a:off x="8708366" y="2234585"/>
            <a:ext cx="679001" cy="0"/>
          </a:xfrm>
          <a:prstGeom prst="straightConnector1">
            <a:avLst/>
          </a:prstGeom>
          <a:noFill/>
          <a:ln w="63500" cap="flat" cmpd="thickThin" algn="ctr">
            <a:solidFill>
              <a:srgbClr val="1F497D">
                <a:lumMod val="40000"/>
                <a:lumOff val="60000"/>
              </a:srgbClr>
            </a:solidFill>
            <a:prstDash val="solid"/>
            <a:tailEnd type="triangle"/>
          </a:ln>
          <a:effectLst/>
        </p:spPr>
      </p:cxnSp>
      <p:sp>
        <p:nvSpPr>
          <p:cNvPr id="12" name="Fletxa: dreta 11">
            <a:extLst>
              <a:ext uri="{FF2B5EF4-FFF2-40B4-BE49-F238E27FC236}">
                <a16:creationId xmlns:a16="http://schemas.microsoft.com/office/drawing/2014/main" id="{AECBEEDA-2E38-5BDA-2BB1-BDA5A356D44D}"/>
              </a:ext>
            </a:extLst>
          </p:cNvPr>
          <p:cNvSpPr/>
          <p:nvPr/>
        </p:nvSpPr>
        <p:spPr>
          <a:xfrm>
            <a:off x="7298636" y="5745056"/>
            <a:ext cx="3189532" cy="536530"/>
          </a:xfrm>
          <a:prstGeom prst="rightArrow">
            <a:avLst>
              <a:gd name="adj1" fmla="val 50000"/>
              <a:gd name="adj2" fmla="val 709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900" b="0" i="0" dirty="0">
                <a:solidFill>
                  <a:srgbClr val="3C3D41"/>
                </a:solidFill>
                <a:effectLst/>
              </a:rPr>
              <a:t>   </a:t>
            </a:r>
            <a:r>
              <a:rPr lang="ca-ES" sz="900" b="0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ca-ES" sz="1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SALUT </a:t>
            </a:r>
            <a:r>
              <a:rPr lang="ca-ES" sz="1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  <a:sym typeface="Wingdings" panose="05000000000000000000" pitchFamily="2" charset="2"/>
              </a:rPr>
              <a:t>  </a:t>
            </a:r>
            <a:r>
              <a:rPr lang="ca-ES" sz="1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CAT </a:t>
            </a:r>
            <a:r>
              <a:rPr lang="ca-ES" sz="1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  <a:sym typeface="Wingdings" panose="05000000000000000000" pitchFamily="2" charset="2"/>
              </a:rPr>
              <a:t>   SPA    EU  GLOBAL    </a:t>
            </a:r>
            <a:r>
              <a:rPr lang="ca-ES" sz="1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 </a:t>
            </a:r>
            <a:endParaRPr lang="ca-ES" sz="900" b="1" i="0" dirty="0">
              <a:solidFill>
                <a:srgbClr val="3C3D4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AC18CB44-A887-4542-A3F2-D2707FB5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49" t="18241" r="19762" b="10199"/>
          <a:stretch/>
        </p:blipFill>
        <p:spPr>
          <a:xfrm>
            <a:off x="5436150" y="5375582"/>
            <a:ext cx="1628804" cy="1195466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E8B14074-AE3D-3579-8311-D36275F5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168" y="5369868"/>
            <a:ext cx="1173423" cy="1195467"/>
          </a:xfrm>
          <a:prstGeom prst="rect">
            <a:avLst/>
          </a:prstGeom>
        </p:spPr>
      </p:pic>
      <p:sp>
        <p:nvSpPr>
          <p:cNvPr id="15" name="Fletxa: dreta 14">
            <a:extLst>
              <a:ext uri="{FF2B5EF4-FFF2-40B4-BE49-F238E27FC236}">
                <a16:creationId xmlns:a16="http://schemas.microsoft.com/office/drawing/2014/main" id="{A0494CBE-FA71-D5C8-7D43-26036F4D3A9D}"/>
              </a:ext>
            </a:extLst>
          </p:cNvPr>
          <p:cNvSpPr/>
          <p:nvPr/>
        </p:nvSpPr>
        <p:spPr>
          <a:xfrm>
            <a:off x="1923153" y="5745056"/>
            <a:ext cx="3396156" cy="536530"/>
          </a:xfrm>
          <a:prstGeom prst="rightArrow">
            <a:avLst>
              <a:gd name="adj1" fmla="val 50000"/>
              <a:gd name="adj2" fmla="val 709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900" b="1" dirty="0">
                <a:solidFill>
                  <a:srgbClr val="3C3D41"/>
                </a:solidFill>
                <a:highlight>
                  <a:srgbClr val="FFFF00"/>
                </a:highlight>
              </a:rPr>
              <a:t>INDICADORES REGISTRADOS HC </a:t>
            </a:r>
            <a:r>
              <a:rPr lang="ca-ES" sz="900" b="1" dirty="0">
                <a:solidFill>
                  <a:srgbClr val="3C3D4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CM PROVEEDOR</a:t>
            </a:r>
            <a:endParaRPr lang="ca-ES" sz="900" b="1" i="0" dirty="0">
              <a:solidFill>
                <a:srgbClr val="3C3D4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454230A7-0717-5472-9970-4343158C9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24" y="5568510"/>
            <a:ext cx="842072" cy="842072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id="{8E9B2B9A-906E-2E0F-AD26-8ECE9C1A803D}"/>
              </a:ext>
            </a:extLst>
          </p:cNvPr>
          <p:cNvSpPr txBox="1"/>
          <p:nvPr/>
        </p:nvSpPr>
        <p:spPr>
          <a:xfrm>
            <a:off x="237775" y="18562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/>
              <a:t>1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70B00E9C-C18C-70D2-ED8F-B0AD5D132F8A}"/>
              </a:ext>
            </a:extLst>
          </p:cNvPr>
          <p:cNvSpPr txBox="1"/>
          <p:nvPr/>
        </p:nvSpPr>
        <p:spPr>
          <a:xfrm>
            <a:off x="237775" y="412982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/>
              <a:t>2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EDB24A34-BB59-C248-F0E9-77BA7CE4C691}"/>
              </a:ext>
            </a:extLst>
          </p:cNvPr>
          <p:cNvSpPr txBox="1"/>
          <p:nvPr/>
        </p:nvSpPr>
        <p:spPr>
          <a:xfrm>
            <a:off x="254373" y="57450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/>
              <a:t>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C5ED5046-3234-4B7C-C780-558E7EA0C1AC}"/>
              </a:ext>
            </a:extLst>
          </p:cNvPr>
          <p:cNvSpPr txBox="1"/>
          <p:nvPr/>
        </p:nvSpPr>
        <p:spPr>
          <a:xfrm>
            <a:off x="893073" y="4183895"/>
            <a:ext cx="112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INDICADORES DE CALIDAD ASISTENCIAL. INDICADORES DE FARMACIA. SALUD COMUNITARIA. ETC</a:t>
            </a:r>
          </a:p>
        </p:txBody>
      </p:sp>
    </p:spTree>
    <p:extLst>
      <p:ext uri="{BB962C8B-B14F-4D97-AF65-F5344CB8AC3E}">
        <p14:creationId xmlns:p14="http://schemas.microsoft.com/office/powerpoint/2010/main" val="27005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A5AB2E-816C-3610-75A5-1110CEEA8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3067"/>
            <a:ext cx="10363200" cy="896238"/>
          </a:xfrm>
        </p:spPr>
        <p:txBody>
          <a:bodyPr/>
          <a:lstStyle/>
          <a:p>
            <a:r>
              <a:rPr lang="ca-ES" sz="3600" dirty="0" err="1"/>
              <a:t>Modelos</a:t>
            </a:r>
            <a:r>
              <a:rPr lang="ca-ES" sz="3600" dirty="0"/>
              <a:t> de </a:t>
            </a:r>
            <a:r>
              <a:rPr lang="ca-ES" sz="3600" dirty="0" err="1"/>
              <a:t>gestión</a:t>
            </a:r>
            <a:r>
              <a:rPr lang="ca-ES" sz="3600" dirty="0"/>
              <a:t> en la </a:t>
            </a:r>
            <a:r>
              <a:rPr lang="ca-ES" sz="3600" dirty="0" err="1"/>
              <a:t>APyC</a:t>
            </a:r>
            <a:r>
              <a:rPr lang="ca-ES" sz="3600" dirty="0"/>
              <a:t> de Catalunya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49BBAA87-952F-80AF-327F-31BCAA69D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97280" y="1138429"/>
            <a:ext cx="8534400" cy="301752"/>
          </a:xfrm>
        </p:spPr>
        <p:txBody>
          <a:bodyPr/>
          <a:lstStyle/>
          <a:p>
            <a:r>
              <a:rPr lang="ca-ES" dirty="0" err="1">
                <a:solidFill>
                  <a:srgbClr val="FF0000"/>
                </a:solidFill>
              </a:rPr>
              <a:t>Diversidad</a:t>
            </a:r>
            <a:r>
              <a:rPr lang="ca-ES" dirty="0">
                <a:solidFill>
                  <a:srgbClr val="FF0000"/>
                </a:solidFill>
              </a:rPr>
              <a:t> de </a:t>
            </a:r>
            <a:r>
              <a:rPr lang="ca-ES" dirty="0" err="1">
                <a:solidFill>
                  <a:srgbClr val="FF0000"/>
                </a:solidFill>
              </a:rPr>
              <a:t>proveedores</a:t>
            </a:r>
            <a:endParaRPr lang="ca-ES" dirty="0">
              <a:solidFill>
                <a:srgbClr val="FF0000"/>
              </a:solidFill>
            </a:endParaRPr>
          </a:p>
        </p:txBody>
      </p:sp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CD54D948-DB37-3598-7AA2-1927356EA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47364"/>
              </p:ext>
            </p:extLst>
          </p:nvPr>
        </p:nvGraphicFramePr>
        <p:xfrm>
          <a:off x="493776" y="1874647"/>
          <a:ext cx="11213592" cy="458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728">
                  <a:extLst>
                    <a:ext uri="{9D8B030D-6E8A-4147-A177-3AD203B41FA5}">
                      <a16:colId xmlns:a16="http://schemas.microsoft.com/office/drawing/2014/main" val="518223387"/>
                    </a:ext>
                  </a:extLst>
                </a:gridCol>
                <a:gridCol w="3009977">
                  <a:extLst>
                    <a:ext uri="{9D8B030D-6E8A-4147-A177-3AD203B41FA5}">
                      <a16:colId xmlns:a16="http://schemas.microsoft.com/office/drawing/2014/main" val="3086129997"/>
                    </a:ext>
                  </a:extLst>
                </a:gridCol>
                <a:gridCol w="2612599">
                  <a:extLst>
                    <a:ext uri="{9D8B030D-6E8A-4147-A177-3AD203B41FA5}">
                      <a16:colId xmlns:a16="http://schemas.microsoft.com/office/drawing/2014/main" val="3776328986"/>
                    </a:ext>
                  </a:extLst>
                </a:gridCol>
                <a:gridCol w="3195288">
                  <a:extLst>
                    <a:ext uri="{9D8B030D-6E8A-4147-A177-3AD203B41FA5}">
                      <a16:colId xmlns:a16="http://schemas.microsoft.com/office/drawing/2014/main" val="4230319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Instituto Catalán de la 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err="1"/>
                        <a:t>Consorcios</a:t>
                      </a:r>
                      <a:r>
                        <a:rPr lang="ca-ES" dirty="0"/>
                        <a:t> </a:t>
                      </a:r>
                      <a:r>
                        <a:rPr lang="ca-ES" dirty="0" err="1"/>
                        <a:t>públicos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err="1"/>
                        <a:t>Entidades</a:t>
                      </a:r>
                      <a:r>
                        <a:rPr lang="ca-ES" dirty="0"/>
                        <a:t> cooperatives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dirty="0" err="1"/>
                        <a:t>Titularidad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err="1"/>
                        <a:t>Administración</a:t>
                      </a:r>
                      <a:r>
                        <a:rPr lang="ca-ES" sz="1800" dirty="0"/>
                        <a:t> Pública</a:t>
                      </a:r>
                      <a:endParaRPr lang="ca-ES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/>
                        <a:t>Consorcio </a:t>
                      </a:r>
                      <a:r>
                        <a:rPr lang="ca-ES" sz="1800" dirty="0" err="1"/>
                        <a:t>público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Sociedad de </a:t>
                      </a:r>
                      <a:r>
                        <a:rPr lang="ca-ES" sz="1800" dirty="0" err="1"/>
                        <a:t>profesionales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21142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dirty="0" err="1"/>
                        <a:t>Dependencia</a:t>
                      </a:r>
                      <a:r>
                        <a:rPr lang="ca-ES" sz="1800" b="1" dirty="0"/>
                        <a:t> funcional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Gerencia Territorial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 err="1"/>
                        <a:t>Consejo</a:t>
                      </a:r>
                      <a:r>
                        <a:rPr lang="ca-ES" sz="1800" dirty="0"/>
                        <a:t> Rector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 err="1"/>
                        <a:t>Independencia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5874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/>
                        <a:buNone/>
                      </a:pPr>
                      <a:r>
                        <a:rPr lang="ca-ES" sz="1800" b="1"/>
                        <a:t>Autonomia gestió financera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 Relativa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Parcial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Total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499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/>
                        <a:t>Contractació del personal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 err="1"/>
                        <a:t>Funcionario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Laboral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Laboral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05801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dirty="0" err="1"/>
                        <a:t>Pruebas</a:t>
                      </a:r>
                      <a:r>
                        <a:rPr lang="ca-ES" sz="1800" b="1" dirty="0"/>
                        <a:t> </a:t>
                      </a:r>
                      <a:r>
                        <a:rPr lang="ca-ES" sz="1800" b="1" dirty="0" err="1"/>
                        <a:t>Diagnòsticas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Concurso </a:t>
                      </a:r>
                      <a:r>
                        <a:rPr lang="ca-ES" sz="1800" dirty="0" err="1"/>
                        <a:t>público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err="1"/>
                        <a:t>Acuerdos</a:t>
                      </a:r>
                      <a:r>
                        <a:rPr lang="ca-ES" sz="1800" dirty="0"/>
                        <a:t> entre </a:t>
                      </a:r>
                      <a:r>
                        <a:rPr lang="ca-ES" sz="1800" dirty="0" err="1"/>
                        <a:t>entidades</a:t>
                      </a:r>
                      <a:r>
                        <a:rPr lang="ca-ES" sz="1800" dirty="0"/>
                        <a:t> </a:t>
                      </a:r>
                      <a:r>
                        <a:rPr lang="ca-ES" sz="1800" dirty="0" err="1"/>
                        <a:t>propietarias</a:t>
                      </a:r>
                      <a:endParaRPr lang="ca-ES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/>
                        <a:t>Compra directa a </a:t>
                      </a:r>
                      <a:r>
                        <a:rPr lang="ca-ES" sz="1800" dirty="0" err="1"/>
                        <a:t>proveedores</a:t>
                      </a:r>
                      <a:endParaRPr lang="ca-ES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21518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dirty="0"/>
                        <a:t>Cartera de Servicios privada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No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No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dirty="0"/>
                        <a:t>Si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4815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b="1" dirty="0" err="1"/>
                        <a:t>Representatividad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78%</a:t>
                      </a:r>
                      <a:endParaRPr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19%</a:t>
                      </a:r>
                      <a:endParaRPr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3%</a:t>
                      </a:r>
                      <a:endParaRPr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069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98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4DDC38F-EBEC-CE47-2804-732C4F47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402211"/>
            <a:ext cx="10363200" cy="932814"/>
          </a:xfrm>
        </p:spPr>
        <p:txBody>
          <a:bodyPr/>
          <a:lstStyle/>
          <a:p>
            <a:r>
              <a:rPr lang="ca-ES" dirty="0" err="1"/>
              <a:t>Cual</a:t>
            </a:r>
            <a:r>
              <a:rPr lang="ca-ES" dirty="0"/>
              <a:t> </a:t>
            </a:r>
            <a:r>
              <a:rPr lang="ca-ES" dirty="0" err="1"/>
              <a:t>tiene</a:t>
            </a:r>
            <a:r>
              <a:rPr lang="ca-ES" dirty="0"/>
              <a:t> </a:t>
            </a:r>
            <a:r>
              <a:rPr lang="ca-ES" dirty="0" err="1"/>
              <a:t>mejores</a:t>
            </a:r>
            <a:r>
              <a:rPr lang="ca-ES" dirty="0"/>
              <a:t> </a:t>
            </a:r>
            <a:r>
              <a:rPr lang="ca-ES" dirty="0" err="1"/>
              <a:t>resultados</a:t>
            </a:r>
            <a:r>
              <a:rPr lang="ca-ES" dirty="0"/>
              <a:t>?</a:t>
            </a:r>
          </a:p>
        </p:txBody>
      </p:sp>
      <p:pic>
        <p:nvPicPr>
          <p:cNvPr id="4" name="Google Shape;523;p31">
            <a:extLst>
              <a:ext uri="{FF2B5EF4-FFF2-40B4-BE49-F238E27FC236}">
                <a16:creationId xmlns:a16="http://schemas.microsoft.com/office/drawing/2014/main" id="{768BEB3C-37B2-6EC7-7E34-F7862ACF8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392" y="1086354"/>
            <a:ext cx="6768752" cy="23426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" name="Google Shape;532;p32">
            <a:extLst>
              <a:ext uri="{FF2B5EF4-FFF2-40B4-BE49-F238E27FC236}">
                <a16:creationId xmlns:a16="http://schemas.microsoft.com/office/drawing/2014/main" id="{CB3AD473-80EA-B6E3-0F56-5A870F709A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1656"/>
          <a:stretch/>
        </p:blipFill>
        <p:spPr>
          <a:xfrm>
            <a:off x="6327754" y="3088460"/>
            <a:ext cx="5864246" cy="16334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Google Shape;539;p33">
            <a:extLst>
              <a:ext uri="{FF2B5EF4-FFF2-40B4-BE49-F238E27FC236}">
                <a16:creationId xmlns:a16="http://schemas.microsoft.com/office/drawing/2014/main" id="{577243DB-636B-DF27-C725-92E9A7566D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496" y="1340800"/>
            <a:ext cx="7560840" cy="33394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aphicFrame>
        <p:nvGraphicFramePr>
          <p:cNvPr id="7" name="Google Shape;547;p34">
            <a:extLst>
              <a:ext uri="{FF2B5EF4-FFF2-40B4-BE49-F238E27FC236}">
                <a16:creationId xmlns:a16="http://schemas.microsoft.com/office/drawing/2014/main" id="{670B8AAD-A0AD-8424-77F8-2A743B311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849696"/>
              </p:ext>
            </p:extLst>
          </p:nvPr>
        </p:nvGraphicFramePr>
        <p:xfrm>
          <a:off x="522732" y="4989853"/>
          <a:ext cx="11146536" cy="156358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9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 dirty="0" err="1"/>
                        <a:t>Organización</a:t>
                      </a:r>
                      <a:endParaRPr sz="16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EBA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tienen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más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capacidad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400" b="1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reconocimiento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desarrollo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habilidades</a:t>
                      </a:r>
                      <a:endParaRPr sz="14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 dirty="0" err="1"/>
                        <a:t>Accesibilidad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EBA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tienen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menor demora y </a:t>
                      </a:r>
                      <a:r>
                        <a:rPr lang="ca-ES" sz="1400" b="0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más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ca-ES" sz="1400" b="1" i="0" u="none" strike="noStrike" cap="none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autonomía</a:t>
                      </a:r>
                      <a:r>
                        <a:rPr lang="ca-ES" sz="14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de la agenda</a:t>
                      </a:r>
                      <a:endParaRPr sz="14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 dirty="0"/>
                        <a:t>Autonomia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EBA</a:t>
                      </a:r>
                      <a:r>
                        <a:rPr lang="ca-ES" sz="1400" dirty="0">
                          <a:latin typeface="+mn-lt"/>
                        </a:rPr>
                        <a:t> </a:t>
                      </a:r>
                      <a:r>
                        <a:rPr lang="ca-ES" sz="1400" dirty="0" err="1">
                          <a:latin typeface="+mn-lt"/>
                        </a:rPr>
                        <a:t>más</a:t>
                      </a:r>
                      <a:r>
                        <a:rPr lang="ca-ES" sz="1400" dirty="0">
                          <a:latin typeface="+mn-lt"/>
                        </a:rPr>
                        <a:t> </a:t>
                      </a:r>
                      <a:r>
                        <a:rPr lang="ca-ES" sz="1400" dirty="0" err="1">
                          <a:latin typeface="+mn-lt"/>
                        </a:rPr>
                        <a:t>capacidad</a:t>
                      </a:r>
                      <a:r>
                        <a:rPr lang="ca-ES" sz="1400" dirty="0">
                          <a:latin typeface="+mn-lt"/>
                        </a:rPr>
                        <a:t> de </a:t>
                      </a:r>
                      <a:r>
                        <a:rPr lang="ca-ES" sz="1400" b="1" dirty="0" err="1">
                          <a:latin typeface="+mn-lt"/>
                        </a:rPr>
                        <a:t>contratar</a:t>
                      </a:r>
                      <a:r>
                        <a:rPr lang="ca-ES" sz="1400" b="1" dirty="0">
                          <a:latin typeface="+mn-lt"/>
                        </a:rPr>
                        <a:t> y retribuir </a:t>
                      </a:r>
                      <a:r>
                        <a:rPr lang="ca-ES" sz="1400" b="1" dirty="0" err="1">
                          <a:latin typeface="+mn-lt"/>
                        </a:rPr>
                        <a:t>mejor</a:t>
                      </a:r>
                      <a:endParaRPr sz="14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/>
                        <a:t>Compromís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a-ES" sz="14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Los </a:t>
                      </a:r>
                      <a:r>
                        <a:rPr lang="ca-ES" sz="14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profesionales</a:t>
                      </a:r>
                      <a:r>
                        <a:rPr lang="ca-ES" sz="14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de las </a:t>
                      </a:r>
                      <a:r>
                        <a:rPr lang="ca-ES" sz="14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EBA</a:t>
                      </a:r>
                      <a:r>
                        <a:rPr lang="ca-ES" sz="14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son los </a:t>
                      </a:r>
                      <a:r>
                        <a:rPr lang="ca-ES" sz="14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más</a:t>
                      </a:r>
                      <a:r>
                        <a:rPr lang="ca-ES" sz="14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400" b="1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satisfechos</a:t>
                      </a:r>
                      <a:endParaRPr sz="1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2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6BFBD0-FD0D-57AA-1902-C587F77B5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704" y="566802"/>
            <a:ext cx="10363200" cy="1470025"/>
          </a:xfrm>
        </p:spPr>
        <p:txBody>
          <a:bodyPr/>
          <a:lstStyle/>
          <a:p>
            <a:r>
              <a:rPr lang="ca-ES" sz="3600" dirty="0"/>
              <a:t>Historia Clínica Compartida de Catalunya HC3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EC46F4-7D91-5D30-BF84-1472550D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005" y="1310640"/>
            <a:ext cx="10738045" cy="532384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15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0DFEA05-BD32-24E2-6991-9356A84B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97" y="493267"/>
            <a:ext cx="8337803" cy="492443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</a:rPr>
              <a:t>COMPARTIR DATOS CLÍNICOS</a:t>
            </a:r>
          </a:p>
        </p:txBody>
      </p:sp>
      <p:pic>
        <p:nvPicPr>
          <p:cNvPr id="4" name="Gráfico 2">
            <a:extLst>
              <a:ext uri="{FF2B5EF4-FFF2-40B4-BE49-F238E27FC236}">
                <a16:creationId xmlns:a16="http://schemas.microsoft.com/office/drawing/2014/main" id="{2EFFC6B1-783C-2638-1842-A677C32D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451" y="1851077"/>
            <a:ext cx="1493044" cy="785813"/>
          </a:xfrm>
          <a:prstGeom prst="rect">
            <a:avLst/>
          </a:prstGeom>
        </p:spPr>
      </p:pic>
      <p:pic>
        <p:nvPicPr>
          <p:cNvPr id="5" name="Gráfico 12">
            <a:extLst>
              <a:ext uri="{FF2B5EF4-FFF2-40B4-BE49-F238E27FC236}">
                <a16:creationId xmlns:a16="http://schemas.microsoft.com/office/drawing/2014/main" id="{AE8C6E10-11EC-B113-5A5E-53230976C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833" y="3795625"/>
            <a:ext cx="1628775" cy="1014413"/>
          </a:xfrm>
          <a:prstGeom prst="rect">
            <a:avLst/>
          </a:prstGeom>
        </p:spPr>
      </p:pic>
      <p:pic>
        <p:nvPicPr>
          <p:cNvPr id="6" name="Gráfico 13">
            <a:extLst>
              <a:ext uri="{FF2B5EF4-FFF2-40B4-BE49-F238E27FC236}">
                <a16:creationId xmlns:a16="http://schemas.microsoft.com/office/drawing/2014/main" id="{B936A376-1169-203A-0C47-FB10166A1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5048" y="3631670"/>
            <a:ext cx="1493044" cy="1021556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FDA65552-AA37-43FD-3C1B-E9103F54D5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3298" y="5919356"/>
            <a:ext cx="1493044" cy="750094"/>
          </a:xfrm>
          <a:prstGeom prst="rect">
            <a:avLst/>
          </a:prstGeom>
        </p:spPr>
      </p:pic>
      <p:sp>
        <p:nvSpPr>
          <p:cNvPr id="8" name="CuadroTexto 15">
            <a:extLst>
              <a:ext uri="{FF2B5EF4-FFF2-40B4-BE49-F238E27FC236}">
                <a16:creationId xmlns:a16="http://schemas.microsoft.com/office/drawing/2014/main" id="{D4CEE0E6-D03C-4B17-063A-13A82B5F00E7}"/>
              </a:ext>
            </a:extLst>
          </p:cNvPr>
          <p:cNvSpPr txBox="1"/>
          <p:nvPr/>
        </p:nvSpPr>
        <p:spPr>
          <a:xfrm>
            <a:off x="8160895" y="3141058"/>
            <a:ext cx="11910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/>
              <a:t>70 </a:t>
            </a:r>
          </a:p>
          <a:p>
            <a:pPr algn="ctr"/>
            <a:r>
              <a:rPr lang="es-ES" sz="1200" dirty="0" err="1"/>
              <a:t>Acute</a:t>
            </a:r>
            <a:r>
              <a:rPr lang="es-ES" sz="1200" dirty="0"/>
              <a:t> </a:t>
            </a:r>
            <a:r>
              <a:rPr lang="es-ES" sz="1200" dirty="0" err="1"/>
              <a:t>Hospitals</a:t>
            </a:r>
            <a:r>
              <a:rPr lang="es-ES" sz="1200" dirty="0"/>
              <a:t> </a:t>
            </a:r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69FA4E3B-AFC5-3E9D-049E-353BD75BAF32}"/>
              </a:ext>
            </a:extLst>
          </p:cNvPr>
          <p:cNvSpPr txBox="1"/>
          <p:nvPr/>
        </p:nvSpPr>
        <p:spPr>
          <a:xfrm>
            <a:off x="2014844" y="2976057"/>
            <a:ext cx="16690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/>
              <a:t>378</a:t>
            </a:r>
            <a:r>
              <a:rPr lang="es-ES" dirty="0"/>
              <a:t> </a:t>
            </a:r>
          </a:p>
          <a:p>
            <a:pPr algn="ctr"/>
            <a:r>
              <a:rPr lang="es-ES" sz="1200" dirty="0" err="1"/>
              <a:t>Primary</a:t>
            </a:r>
            <a:r>
              <a:rPr lang="es-ES" sz="1200" dirty="0"/>
              <a:t> </a:t>
            </a:r>
            <a:r>
              <a:rPr lang="es-ES" sz="1200" dirty="0" err="1"/>
              <a:t>Care</a:t>
            </a:r>
            <a:r>
              <a:rPr lang="es-ES" sz="1200" dirty="0"/>
              <a:t> Centres</a:t>
            </a:r>
          </a:p>
        </p:txBody>
      </p:sp>
      <p:sp>
        <p:nvSpPr>
          <p:cNvPr id="10" name="CuadroTexto 17">
            <a:extLst>
              <a:ext uri="{FF2B5EF4-FFF2-40B4-BE49-F238E27FC236}">
                <a16:creationId xmlns:a16="http://schemas.microsoft.com/office/drawing/2014/main" id="{E121AE3C-7DD8-B728-9439-E246C3BAAB47}"/>
              </a:ext>
            </a:extLst>
          </p:cNvPr>
          <p:cNvSpPr txBox="1"/>
          <p:nvPr/>
        </p:nvSpPr>
        <p:spPr>
          <a:xfrm>
            <a:off x="4951488" y="5205190"/>
            <a:ext cx="15917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/>
              <a:t>91</a:t>
            </a:r>
            <a:r>
              <a:rPr lang="es-ES" dirty="0"/>
              <a:t> </a:t>
            </a:r>
          </a:p>
          <a:p>
            <a:pPr algn="ctr"/>
            <a:r>
              <a:rPr lang="es-ES" sz="1200" dirty="0"/>
              <a:t>Mental </a:t>
            </a:r>
            <a:r>
              <a:rPr lang="es-ES" sz="1200" dirty="0" err="1"/>
              <a:t>Health</a:t>
            </a:r>
            <a:r>
              <a:rPr lang="es-ES" sz="1200" dirty="0"/>
              <a:t> Centres</a:t>
            </a:r>
          </a:p>
        </p:txBody>
      </p:sp>
      <p:sp>
        <p:nvSpPr>
          <p:cNvPr id="11" name="CuadroTexto 18">
            <a:extLst>
              <a:ext uri="{FF2B5EF4-FFF2-40B4-BE49-F238E27FC236}">
                <a16:creationId xmlns:a16="http://schemas.microsoft.com/office/drawing/2014/main" id="{2E9BA7EA-7C1F-07A6-7711-9E166183349F}"/>
              </a:ext>
            </a:extLst>
          </p:cNvPr>
          <p:cNvSpPr txBox="1"/>
          <p:nvPr/>
        </p:nvSpPr>
        <p:spPr>
          <a:xfrm>
            <a:off x="4702855" y="1244616"/>
            <a:ext cx="19048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/>
              <a:t>102 </a:t>
            </a:r>
          </a:p>
          <a:p>
            <a:pPr algn="ctr"/>
            <a:r>
              <a:rPr lang="es-ES" sz="1200" dirty="0" err="1"/>
              <a:t>Inetermediate</a:t>
            </a:r>
            <a:r>
              <a:rPr lang="es-ES" sz="1200" dirty="0"/>
              <a:t> </a:t>
            </a:r>
            <a:r>
              <a:rPr lang="es-ES" sz="1200" dirty="0" err="1"/>
              <a:t>Care</a:t>
            </a:r>
            <a:r>
              <a:rPr lang="es-ES" sz="1200" dirty="0"/>
              <a:t> Centres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412B06-0AF3-79D3-06E3-9BB9FD8FA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 t="43947" r="33465" b="18394"/>
          <a:stretch/>
        </p:blipFill>
        <p:spPr bwMode="auto">
          <a:xfrm>
            <a:off x="4354628" y="2688741"/>
            <a:ext cx="2785502" cy="25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0 Flecha derecha">
            <a:extLst>
              <a:ext uri="{FF2B5EF4-FFF2-40B4-BE49-F238E27FC236}">
                <a16:creationId xmlns:a16="http://schemas.microsoft.com/office/drawing/2014/main" id="{F682E771-FE09-5F61-8599-9116CDF32FD0}"/>
              </a:ext>
            </a:extLst>
          </p:cNvPr>
          <p:cNvSpPr/>
          <p:nvPr/>
        </p:nvSpPr>
        <p:spPr>
          <a:xfrm>
            <a:off x="3985208" y="3803488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1 Flecha derecha">
            <a:extLst>
              <a:ext uri="{FF2B5EF4-FFF2-40B4-BE49-F238E27FC236}">
                <a16:creationId xmlns:a16="http://schemas.microsoft.com/office/drawing/2014/main" id="{9CF2B63B-6995-CD3D-FBBB-E49B623FDF85}"/>
              </a:ext>
            </a:extLst>
          </p:cNvPr>
          <p:cNvSpPr/>
          <p:nvPr/>
        </p:nvSpPr>
        <p:spPr>
          <a:xfrm rot="10800000">
            <a:off x="3985208" y="4067150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2 Flecha derecha">
            <a:extLst>
              <a:ext uri="{FF2B5EF4-FFF2-40B4-BE49-F238E27FC236}">
                <a16:creationId xmlns:a16="http://schemas.microsoft.com/office/drawing/2014/main" id="{103B3CA9-A95E-B546-363D-4B4BCF2EA30E}"/>
              </a:ext>
            </a:extLst>
          </p:cNvPr>
          <p:cNvSpPr/>
          <p:nvPr/>
        </p:nvSpPr>
        <p:spPr>
          <a:xfrm>
            <a:off x="7471814" y="3861060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3 Flecha derecha">
            <a:extLst>
              <a:ext uri="{FF2B5EF4-FFF2-40B4-BE49-F238E27FC236}">
                <a16:creationId xmlns:a16="http://schemas.microsoft.com/office/drawing/2014/main" id="{39E675E2-79AF-EBA2-08D5-2EAE86F0EFBF}"/>
              </a:ext>
            </a:extLst>
          </p:cNvPr>
          <p:cNvSpPr/>
          <p:nvPr/>
        </p:nvSpPr>
        <p:spPr>
          <a:xfrm rot="10800000">
            <a:off x="7471814" y="4124722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5 Flecha derecha">
            <a:extLst>
              <a:ext uri="{FF2B5EF4-FFF2-40B4-BE49-F238E27FC236}">
                <a16:creationId xmlns:a16="http://schemas.microsoft.com/office/drawing/2014/main" id="{4D5D1D20-DBFA-5CFF-478E-0F939017AD72}"/>
              </a:ext>
            </a:extLst>
          </p:cNvPr>
          <p:cNvSpPr/>
          <p:nvPr/>
        </p:nvSpPr>
        <p:spPr>
          <a:xfrm rot="16200000">
            <a:off x="4670139" y="2298498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6 Flecha derecha">
            <a:extLst>
              <a:ext uri="{FF2B5EF4-FFF2-40B4-BE49-F238E27FC236}">
                <a16:creationId xmlns:a16="http://schemas.microsoft.com/office/drawing/2014/main" id="{A8F67FD6-BB7E-6D0F-3382-E1453FAE0DCD}"/>
              </a:ext>
            </a:extLst>
          </p:cNvPr>
          <p:cNvSpPr/>
          <p:nvPr/>
        </p:nvSpPr>
        <p:spPr>
          <a:xfrm rot="5400000">
            <a:off x="6574954" y="2276701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7 Flecha derecha">
            <a:extLst>
              <a:ext uri="{FF2B5EF4-FFF2-40B4-BE49-F238E27FC236}">
                <a16:creationId xmlns:a16="http://schemas.microsoft.com/office/drawing/2014/main" id="{D8C0F65B-41A5-CD8E-6366-F11FCD20A1C4}"/>
              </a:ext>
            </a:extLst>
          </p:cNvPr>
          <p:cNvSpPr/>
          <p:nvPr/>
        </p:nvSpPr>
        <p:spPr>
          <a:xfrm rot="16200000">
            <a:off x="4670138" y="5451772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8 Flecha derecha">
            <a:extLst>
              <a:ext uri="{FF2B5EF4-FFF2-40B4-BE49-F238E27FC236}">
                <a16:creationId xmlns:a16="http://schemas.microsoft.com/office/drawing/2014/main" id="{E1D5B231-FCF3-1C2E-62C7-A94C259C0070}"/>
              </a:ext>
            </a:extLst>
          </p:cNvPr>
          <p:cNvSpPr/>
          <p:nvPr/>
        </p:nvSpPr>
        <p:spPr>
          <a:xfrm rot="5400000">
            <a:off x="6574953" y="5429975"/>
            <a:ext cx="216030" cy="15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946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1551443"/>
            <a:ext cx="10498827" cy="4669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331" y="226330"/>
            <a:ext cx="8871964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ca-ES" sz="37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indicadores de la CPR 2025</a:t>
            </a:r>
          </a:p>
          <a:p>
            <a:pPr defTabSz="1219170"/>
            <a:r>
              <a:rPr lang="ca-E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Visto</a:t>
            </a:r>
            <a:r>
              <a:rPr lang="ca-E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ca-E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computadora del director de un EAP</a:t>
            </a:r>
          </a:p>
        </p:txBody>
      </p:sp>
    </p:spTree>
    <p:extLst>
      <p:ext uri="{BB962C8B-B14F-4D97-AF65-F5344CB8AC3E}">
        <p14:creationId xmlns:p14="http://schemas.microsoft.com/office/powerpoint/2010/main" val="31108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E0F0-ABB5-386E-70DD-FFA2E060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ol 1">
            <a:extLst>
              <a:ext uri="{FF2B5EF4-FFF2-40B4-BE49-F238E27FC236}">
                <a16:creationId xmlns:a16="http://schemas.microsoft.com/office/drawing/2014/main" id="{D69CB8E6-6284-803D-72E0-933EE773B770}"/>
              </a:ext>
            </a:extLst>
          </p:cNvPr>
          <p:cNvSpPr txBox="1">
            <a:spLocks/>
          </p:cNvSpPr>
          <p:nvPr/>
        </p:nvSpPr>
        <p:spPr>
          <a:xfrm>
            <a:off x="481262" y="408698"/>
            <a:ext cx="11415985" cy="42823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cs typeface="Arial"/>
              </a:rPr>
              <a:t>Experiencias en marcha</a:t>
            </a:r>
            <a:endParaRPr lang="es-ES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2" y="996761"/>
            <a:ext cx="1891824" cy="2660701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22" y="3827017"/>
            <a:ext cx="1867718" cy="2630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4038" y="3836743"/>
            <a:ext cx="1858502" cy="266070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162" y="3848944"/>
            <a:ext cx="1718289" cy="26305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96974" y="3836743"/>
            <a:ext cx="1902666" cy="266070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260" y="996761"/>
            <a:ext cx="1898739" cy="2670426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768" y="996761"/>
            <a:ext cx="1909620" cy="2670426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974" y="996761"/>
            <a:ext cx="1902666" cy="266070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6342" y="996761"/>
            <a:ext cx="1898199" cy="2660701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3260" y="3827018"/>
            <a:ext cx="1892375" cy="2670426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144" y="3836743"/>
            <a:ext cx="1886929" cy="2670426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AD68D23A-19A4-9162-ED22-0FB49FBEAAB8}"/>
              </a:ext>
            </a:extLst>
          </p:cNvPr>
          <p:cNvSpPr txBox="1"/>
          <p:nvPr/>
        </p:nvSpPr>
        <p:spPr>
          <a:xfrm>
            <a:off x="9146342" y="4802624"/>
            <a:ext cx="2939907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err="1">
                <a:solidFill>
                  <a:schemeClr val="accent3">
                    <a:lumMod val="75000"/>
                  </a:schemeClr>
                </a:solidFill>
              </a:rPr>
              <a:t>Proyecto</a:t>
            </a:r>
            <a:r>
              <a:rPr lang="ca-ES" sz="2400" b="1" dirty="0">
                <a:solidFill>
                  <a:schemeClr val="accent3">
                    <a:lumMod val="75000"/>
                  </a:schemeClr>
                </a:solidFill>
              </a:rPr>
              <a:t> CAIROS....</a:t>
            </a:r>
          </a:p>
        </p:txBody>
      </p:sp>
    </p:spTree>
    <p:extLst>
      <p:ext uri="{BB962C8B-B14F-4D97-AF65-F5344CB8AC3E}">
        <p14:creationId xmlns:p14="http://schemas.microsoft.com/office/powerpoint/2010/main" val="389177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976663" y="615434"/>
            <a:ext cx="8595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/>
              <a:t>Centros de Salud </a:t>
            </a:r>
            <a:r>
              <a:rPr lang="ca-ES" sz="2800" b="1" dirty="0" err="1"/>
              <a:t>Integrales</a:t>
            </a:r>
            <a:r>
              <a:rPr lang="ca-ES" sz="2800" b="1" dirty="0"/>
              <a:t> de Referencia (CSIR)​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35980" t="29826" r="35980" b="22331"/>
          <a:stretch/>
        </p:blipFill>
        <p:spPr>
          <a:xfrm>
            <a:off x="1976663" y="1305401"/>
            <a:ext cx="5397960" cy="5180909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7904284" y="2083776"/>
            <a:ext cx="3726982" cy="28315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a-ES" sz="2800" dirty="0">
                <a:solidFill>
                  <a:srgbClr val="0070C0"/>
                </a:solidFill>
              </a:rPr>
              <a:t>26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Equipos</a:t>
            </a:r>
            <a:r>
              <a:rPr lang="ca-ES" dirty="0">
                <a:solidFill>
                  <a:srgbClr val="0070C0"/>
                </a:solidFill>
              </a:rPr>
              <a:t> de Atenció Primaria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a-ES" sz="2800" dirty="0">
                <a:solidFill>
                  <a:srgbClr val="0070C0"/>
                </a:solidFill>
              </a:rPr>
              <a:t>1</a:t>
            </a:r>
            <a:r>
              <a:rPr lang="ca-ES" dirty="0">
                <a:solidFill>
                  <a:srgbClr val="0070C0"/>
                </a:solidFill>
              </a:rPr>
              <a:t> Equipo Territorial de Pediatria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a-ES" sz="2800" dirty="0">
                <a:solidFill>
                  <a:srgbClr val="0070C0"/>
                </a:solidFill>
              </a:rPr>
              <a:t>3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modelos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diferentes</a:t>
            </a:r>
            <a:r>
              <a:rPr lang="ca-ES" dirty="0">
                <a:solidFill>
                  <a:srgbClr val="0070C0"/>
                </a:solidFill>
              </a:rPr>
              <a:t> de </a:t>
            </a:r>
            <a:r>
              <a:rPr lang="ca-ES" dirty="0" err="1">
                <a:solidFill>
                  <a:srgbClr val="0070C0"/>
                </a:solidFill>
              </a:rPr>
              <a:t>gestión</a:t>
            </a:r>
            <a:r>
              <a:rPr lang="ca-ES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70C0"/>
                </a:solidFill>
              </a:rPr>
              <a:t>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70C0"/>
                </a:solidFill>
              </a:rPr>
              <a:t>Consorcio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70C0"/>
                </a:solidFill>
              </a:rPr>
              <a:t>EBA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ca-E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a-ES" sz="2800" dirty="0">
                <a:solidFill>
                  <a:srgbClr val="0070C0"/>
                </a:solidFill>
              </a:rPr>
              <a:t>2</a:t>
            </a:r>
            <a:r>
              <a:rPr lang="ca-ES" dirty="0">
                <a:solidFill>
                  <a:srgbClr val="0070C0"/>
                </a:solidFill>
              </a:rPr>
              <a:t> CSIR Ciudad</a:t>
            </a:r>
          </a:p>
        </p:txBody>
      </p:sp>
    </p:spTree>
    <p:extLst>
      <p:ext uri="{BB962C8B-B14F-4D97-AF65-F5344CB8AC3E}">
        <p14:creationId xmlns:p14="http://schemas.microsoft.com/office/powerpoint/2010/main" val="260100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3EC8-9889-2D3E-5AA4-1F8C9AB3B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59E8-F961-6733-B1F7-F5D23D11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	Centros de Salud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Integrales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de Referencia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AD5BE-5B31-34BD-86E9-9EE1881D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73752"/>
            <a:ext cx="11030527" cy="4041084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Primaria como gestora de los recursos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Proporcionar una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integral y coordinada que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promoción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sanitaria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y social en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los recursos y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equidad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Incrementar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ciudadania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y de los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D2CCAA3-B58C-D3A9-F1C9-B0FEBBB753E9}"/>
              </a:ext>
            </a:extLst>
          </p:cNvPr>
          <p:cNvSpPr/>
          <p:nvPr/>
        </p:nvSpPr>
        <p:spPr>
          <a:xfrm>
            <a:off x="389468" y="1690688"/>
            <a:ext cx="6473143" cy="566375"/>
          </a:xfrm>
          <a:prstGeom prst="parallelogram">
            <a:avLst>
              <a:gd name="adj" fmla="val 57698"/>
            </a:avLst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chemeClr val="tx1"/>
                </a:solidFill>
              </a:rPr>
              <a:t>        </a:t>
            </a:r>
            <a:r>
              <a:rPr lang="ca-E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endParaRPr lang="ca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71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3EC8-9889-2D3E-5AA4-1F8C9AB3B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59E8-F961-6733-B1F7-F5D23D11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	 Centros de Salud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Integrales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de Referencia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AD5BE-5B31-34BD-86E9-9EE1881D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3752"/>
            <a:ext cx="10515600" cy="404108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del modelo CSIR se estructura en tres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àmbitos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 y Modelo de Atenció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uns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innovaciones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introducir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que se resumen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gráficamente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en los 15 bloques de la figura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, y de aquí, 25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que los EAP podran adoptar.</a:t>
            </a:r>
            <a:endParaRPr lang="ca-E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D2CCAA3-B58C-D3A9-F1C9-B0FEBBB753E9}"/>
              </a:ext>
            </a:extLst>
          </p:cNvPr>
          <p:cNvSpPr/>
          <p:nvPr/>
        </p:nvSpPr>
        <p:spPr>
          <a:xfrm>
            <a:off x="417183" y="1690688"/>
            <a:ext cx="6473143" cy="566375"/>
          </a:xfrm>
          <a:prstGeom prst="parallelogram">
            <a:avLst>
              <a:gd name="adj" fmla="val 57698"/>
            </a:avLst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chemeClr val="tx1"/>
                </a:solidFill>
              </a:rPr>
              <a:t>        </a:t>
            </a:r>
            <a:r>
              <a:rPr lang="ca-E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endParaRPr lang="ca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2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603DEA02-9627-5D1C-2D99-EE50A72A4C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5C7991F9-B19C-E4A0-42B5-949B5002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Catalunya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A53F6F89-E953-56B6-73B2-BA69C61F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82" y="2512813"/>
            <a:ext cx="9067800" cy="3429000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FDDBB4B9-1438-1EBB-3520-4B4D29DD4841}"/>
              </a:ext>
            </a:extLst>
          </p:cNvPr>
          <p:cNvSpPr txBox="1"/>
          <p:nvPr/>
        </p:nvSpPr>
        <p:spPr>
          <a:xfrm>
            <a:off x="563418" y="11835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Població</a:t>
            </a:r>
            <a:r>
              <a:rPr lang="en-US" sz="1800" b="1" i="1" dirty="0">
                <a:solidFill>
                  <a:srgbClr val="323232"/>
                </a:solidFill>
                <a:latin typeface="Arial" panose="020B0604020202020204"/>
                <a:cs typeface="Arial"/>
              </a:rPr>
              <a:t>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8,1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millones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de personas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323232"/>
                </a:solidFill>
                <a:latin typeface="Arial" panose="020B0604020202020204"/>
                <a:cs typeface="Arial"/>
              </a:rPr>
              <a:t>16% población </a:t>
            </a:r>
            <a:r>
              <a:rPr lang="en-US" b="1" i="1" dirty="0" err="1">
                <a:solidFill>
                  <a:srgbClr val="323232"/>
                </a:solidFill>
                <a:latin typeface="Arial" panose="020B0604020202020204"/>
                <a:cs typeface="Arial"/>
              </a:rPr>
              <a:t>española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32,000 km</a:t>
            </a:r>
            <a:r>
              <a:rPr kumimoji="0" lang="en-AE" sz="1800" b="1" i="1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²</a:t>
            </a:r>
            <a:endParaRPr kumimoji="0" lang="en-US" sz="1800" b="1" i="1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967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/>
          <a:srcRect l="30017" t="26288" r="30447" b="11031"/>
          <a:stretch/>
        </p:blipFill>
        <p:spPr>
          <a:xfrm>
            <a:off x="2177591" y="410066"/>
            <a:ext cx="7230359" cy="6447934"/>
          </a:xfrm>
          <a:prstGeom prst="rect">
            <a:avLst/>
          </a:prstGeom>
        </p:spPr>
      </p:pic>
      <p:sp>
        <p:nvSpPr>
          <p:cNvPr id="4" name="QuadreDeText 3"/>
          <p:cNvSpPr txBox="1"/>
          <p:nvPr/>
        </p:nvSpPr>
        <p:spPr>
          <a:xfrm>
            <a:off x="9407950" y="1034472"/>
            <a:ext cx="22204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Projecte CSIR</a:t>
            </a:r>
          </a:p>
          <a:p>
            <a:endParaRPr lang="ca-E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  Àmbits</a:t>
            </a:r>
          </a:p>
          <a:p>
            <a:r>
              <a:rPr lang="ca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  Línies</a:t>
            </a:r>
          </a:p>
          <a:p>
            <a:r>
              <a:rPr lang="ca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Blocs</a:t>
            </a:r>
          </a:p>
          <a:p>
            <a:r>
              <a:rPr lang="ca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Mesures</a:t>
            </a:r>
          </a:p>
        </p:txBody>
      </p:sp>
    </p:spTree>
    <p:extLst>
      <p:ext uri="{BB962C8B-B14F-4D97-AF65-F5344CB8AC3E}">
        <p14:creationId xmlns:p14="http://schemas.microsoft.com/office/powerpoint/2010/main" val="3262447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88175C-7E34-CFE3-F64D-3377E1EE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208F-962B-F03F-864C-4E23C1AA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	 1.Mesures àmbit organització i eficiència</a:t>
            </a:r>
            <a:r>
              <a:rPr lang="ca-ES" b="1" dirty="0"/>
              <a:t> 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322F-AD81-59BD-4EE2-A508BECD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830"/>
            <a:ext cx="10515600" cy="4151393"/>
          </a:xfrm>
        </p:spPr>
        <p:txBody>
          <a:bodyPr/>
          <a:lstStyle/>
          <a:p>
            <a:pPr marL="0" indent="0">
              <a:buNone/>
            </a:pPr>
            <a:endParaRPr lang="ca-ES" sz="1800" dirty="0"/>
          </a:p>
          <a:p>
            <a:pPr marL="0" indent="0">
              <a:buNone/>
            </a:pPr>
            <a:endParaRPr lang="ca-E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C9DA4-E548-1483-271E-4777A0DCBFEA}"/>
              </a:ext>
            </a:extLst>
          </p:cNvPr>
          <p:cNvSpPr txBox="1">
            <a:spLocks/>
          </p:cNvSpPr>
          <p:nvPr/>
        </p:nvSpPr>
        <p:spPr>
          <a:xfrm>
            <a:off x="990600" y="2501230"/>
            <a:ext cx="10515600" cy="4151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1800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/>
        </p:nvGraphicFramePr>
        <p:xfrm>
          <a:off x="1112361" y="1586034"/>
          <a:ext cx="9558779" cy="2194560"/>
        </p:xfrm>
        <a:graphic>
          <a:graphicData uri="http://schemas.openxmlformats.org/drawingml/2006/table">
            <a:tbl>
              <a:tblPr/>
              <a:tblGrid>
                <a:gridCol w="9558779">
                  <a:extLst>
                    <a:ext uri="{9D8B030D-6E8A-4147-A177-3AD203B41FA5}">
                      <a16:colId xmlns:a16="http://schemas.microsoft.com/office/drawing/2014/main" val="6591185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228600" indent="-228600" algn="l" rtl="0" fontAlgn="base">
                        <a:buAutoNum type="arabicPeriod"/>
                      </a:pPr>
                      <a:r>
                        <a:rPr lang="it-IT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 econòmica i fons d’equip</a:t>
                      </a:r>
                      <a:r>
                        <a:rPr lang="it-IT" sz="18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indent="0" algn="l" rtl="0" fontAlgn="base">
                        <a:buNone/>
                      </a:pP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Millorar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recursos </a:t>
                      </a: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mitjançant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l’autonomia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organitzativa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de </a:t>
                      </a: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la presa de </a:t>
                      </a:r>
                      <a:r>
                        <a:rPr lang="es-ES" sz="18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decisions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 </a:t>
                      </a:r>
                      <a:endParaRPr lang="it-IT" sz="18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469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Gestió de les proves complementàries</a:t>
                      </a:r>
                      <a:r>
                        <a:rPr lang="ca-ES" sz="18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139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18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una millor resposta dels proveïdors de proves complementàries per millorar la capacitat resolutiva i escurçar els processos diagnòstics. </a:t>
                      </a:r>
                    </a:p>
                    <a:p>
                      <a:pPr algn="l" rtl="0" fontAlgn="base"/>
                      <a:r>
                        <a:rPr lang="ca-ES" sz="18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10090"/>
                  </a:ext>
                </a:extLst>
              </a:tr>
            </a:tbl>
          </a:graphicData>
        </a:graphic>
      </p:graphicFrame>
      <p:graphicFrame>
        <p:nvGraphicFramePr>
          <p:cNvPr id="7" name="Taula 6"/>
          <p:cNvGraphicFramePr>
            <a:graphicFrameLocks noGrp="1"/>
          </p:cNvGraphicFramePr>
          <p:nvPr/>
        </p:nvGraphicFramePr>
        <p:xfrm>
          <a:off x="1131647" y="3506274"/>
          <a:ext cx="7679844" cy="731520"/>
        </p:xfrm>
        <a:graphic>
          <a:graphicData uri="http://schemas.openxmlformats.org/drawingml/2006/table">
            <a:tbl>
              <a:tblPr/>
              <a:tblGrid>
                <a:gridCol w="7679844">
                  <a:extLst>
                    <a:ext uri="{9D8B030D-6E8A-4147-A177-3AD203B41FA5}">
                      <a16:colId xmlns:a16="http://schemas.microsoft.com/office/drawing/2014/main" val="31473782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1800" b="1" i="0" dirty="0">
                          <a:effectLst/>
                          <a:latin typeface="Arial" panose="020B0604020202020204" pitchFamily="34" charset="0"/>
                        </a:rPr>
                        <a:t>3. Nous mòduls HES Ambulatori</a:t>
                      </a:r>
                      <a:r>
                        <a:rPr lang="ca-ES" sz="18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a-ES" sz="1800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3950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800" b="0" i="0" dirty="0">
                          <a:effectLst/>
                          <a:latin typeface="Arial" panose="020B0604020202020204" pitchFamily="34" charset="0"/>
                        </a:rPr>
                        <a:t>Adoptar de forma avançada </a:t>
                      </a:r>
                      <a:r>
                        <a:rPr lang="pt-BR" sz="1800" b="0" i="0" dirty="0" err="1">
                          <a:effectLst/>
                          <a:latin typeface="Arial" panose="020B0604020202020204" pitchFamily="34" charset="0"/>
                        </a:rPr>
                        <a:t>els</a:t>
                      </a:r>
                      <a:r>
                        <a:rPr lang="pt-BR" sz="18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dirty="0" err="1">
                          <a:effectLst/>
                          <a:latin typeface="Arial" panose="020B0604020202020204" pitchFamily="34" charset="0"/>
                        </a:rPr>
                        <a:t>nous</a:t>
                      </a:r>
                      <a:r>
                        <a:rPr lang="pt-BR" sz="1800" b="0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0" i="0" dirty="0" err="1">
                          <a:effectLst/>
                          <a:latin typeface="Arial" panose="020B0604020202020204" pitchFamily="34" charset="0"/>
                        </a:rPr>
                        <a:t>mòduls</a:t>
                      </a:r>
                      <a:r>
                        <a:rPr lang="pt-BR" sz="1800" b="0" i="0" dirty="0">
                          <a:effectLst/>
                          <a:latin typeface="Arial" panose="020B0604020202020204" pitchFamily="34" charset="0"/>
                        </a:rPr>
                        <a:t> del HES </a:t>
                      </a:r>
                      <a:r>
                        <a:rPr lang="pt-BR" sz="1800" b="0" i="0" dirty="0" err="1">
                          <a:effectLst/>
                          <a:latin typeface="Arial" panose="020B0604020202020204" pitchFamily="34" charset="0"/>
                        </a:rPr>
                        <a:t>Ambulatori</a:t>
                      </a:r>
                      <a:r>
                        <a:rPr lang="pt-BR" sz="1800" b="0" i="0" dirty="0">
                          <a:effectLst/>
                          <a:latin typeface="Arial" panose="020B0604020202020204" pitchFamily="34" charset="0"/>
                        </a:rPr>
                        <a:t>. </a:t>
                      </a:r>
                      <a:endParaRPr lang="pt-BR" sz="1800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491074"/>
                  </a:ext>
                </a:extLst>
              </a:tr>
            </a:tbl>
          </a:graphicData>
        </a:graphic>
      </p:graphicFrame>
      <p:graphicFrame>
        <p:nvGraphicFramePr>
          <p:cNvPr id="8" name="Taula 7"/>
          <p:cNvGraphicFramePr>
            <a:graphicFrameLocks noGrp="1"/>
          </p:cNvGraphicFramePr>
          <p:nvPr/>
        </p:nvGraphicFramePr>
        <p:xfrm>
          <a:off x="1112360" y="4328438"/>
          <a:ext cx="9558779" cy="1005840"/>
        </p:xfrm>
        <a:graphic>
          <a:graphicData uri="http://schemas.openxmlformats.org/drawingml/2006/table">
            <a:tbl>
              <a:tblPr/>
              <a:tblGrid>
                <a:gridCol w="9558779">
                  <a:extLst>
                    <a:ext uri="{9D8B030D-6E8A-4147-A177-3AD203B41FA5}">
                      <a16:colId xmlns:a16="http://schemas.microsoft.com/office/drawing/2014/main" val="320696137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1800" b="1" i="0" dirty="0">
                          <a:effectLst/>
                          <a:latin typeface="Arial" panose="020B0604020202020204" pitchFamily="34" charset="0"/>
                        </a:rPr>
                        <a:t>4. Prova i </a:t>
                      </a:r>
                      <a:r>
                        <a:rPr lang="pt-BR" sz="1800" b="1" i="0" dirty="0" err="1">
                          <a:effectLst/>
                          <a:latin typeface="Arial" panose="020B0604020202020204" pitchFamily="34" charset="0"/>
                        </a:rPr>
                        <a:t>adopció</a:t>
                      </a:r>
                      <a:r>
                        <a:rPr lang="pt-BR" sz="1800" b="1" i="0" dirty="0">
                          <a:effectLst/>
                          <a:latin typeface="Arial" panose="020B0604020202020204" pitchFamily="34" charset="0"/>
                        </a:rPr>
                        <a:t> d’</a:t>
                      </a:r>
                      <a:r>
                        <a:rPr lang="pt-BR" sz="1800" b="1" i="0" dirty="0" err="1">
                          <a:effectLst/>
                          <a:latin typeface="Arial" panose="020B0604020202020204" pitchFamily="34" charset="0"/>
                        </a:rPr>
                        <a:t>Àxia</a:t>
                      </a:r>
                      <a:r>
                        <a:rPr lang="pt-BR" sz="1800" b="1" i="0" dirty="0">
                          <a:effectLst/>
                          <a:latin typeface="Arial" panose="020B0604020202020204" pitchFamily="34" charset="0"/>
                        </a:rPr>
                        <a:t> i </a:t>
                      </a:r>
                      <a:r>
                        <a:rPr lang="pt-BR" sz="1800" b="1" i="0" dirty="0" err="1">
                          <a:effectLst/>
                          <a:latin typeface="Arial" panose="020B0604020202020204" pitchFamily="34" charset="0"/>
                        </a:rPr>
                        <a:t>altres</a:t>
                      </a:r>
                      <a:r>
                        <a:rPr lang="pt-BR" sz="1800" b="1" i="0" dirty="0">
                          <a:effectLst/>
                          <a:latin typeface="Arial" panose="020B0604020202020204" pitchFamily="34" charset="0"/>
                        </a:rPr>
                        <a:t> serveis </a:t>
                      </a:r>
                      <a:r>
                        <a:rPr lang="pt-BR" sz="1800" b="1" i="0" dirty="0" err="1">
                          <a:effectLst/>
                          <a:latin typeface="Arial" panose="020B0604020202020204" pitchFamily="34" charset="0"/>
                        </a:rPr>
                        <a:t>basats</a:t>
                      </a:r>
                      <a:r>
                        <a:rPr lang="pt-BR" sz="1800" b="1" i="0" dirty="0">
                          <a:effectLst/>
                          <a:latin typeface="Arial" panose="020B0604020202020204" pitchFamily="34" charset="0"/>
                        </a:rPr>
                        <a:t> en IA</a:t>
                      </a:r>
                      <a:r>
                        <a:rPr lang="pt-BR" sz="18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t-BR" sz="3200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71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effectLst/>
                          <a:latin typeface="Arial" panose="020B0604020202020204" pitchFamily="34" charset="0"/>
                        </a:rPr>
                        <a:t>Millorar la qualitat de l’assistència, reduir les tasques repetitives i augmentar el temps d’atenció personalitzada. </a:t>
                      </a:r>
                      <a:endParaRPr lang="fr-FR" sz="3200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060706"/>
                  </a:ext>
                </a:extLst>
              </a:tr>
            </a:tbl>
          </a:graphicData>
        </a:graphic>
      </p:graphicFrame>
      <p:graphicFrame>
        <p:nvGraphicFramePr>
          <p:cNvPr id="9" name="Taula 8"/>
          <p:cNvGraphicFramePr>
            <a:graphicFrameLocks noGrp="1"/>
          </p:cNvGraphicFramePr>
          <p:nvPr/>
        </p:nvGraphicFramePr>
        <p:xfrm>
          <a:off x="1112359" y="5383041"/>
          <a:ext cx="9980513" cy="1005840"/>
        </p:xfrm>
        <a:graphic>
          <a:graphicData uri="http://schemas.openxmlformats.org/drawingml/2006/table">
            <a:tbl>
              <a:tblPr/>
              <a:tblGrid>
                <a:gridCol w="9980513">
                  <a:extLst>
                    <a:ext uri="{9D8B030D-6E8A-4147-A177-3AD203B41FA5}">
                      <a16:colId xmlns:a16="http://schemas.microsoft.com/office/drawing/2014/main" val="28029173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1800" b="1" i="0" dirty="0">
                          <a:effectLst/>
                          <a:latin typeface="Arial" panose="020B0604020202020204" pitchFamily="34" charset="0"/>
                        </a:rPr>
                        <a:t>5. Banc d’hores per a programes d’intensificació</a:t>
                      </a:r>
                      <a:r>
                        <a:rPr lang="ca-ES" sz="18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a-ES" sz="3200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3204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1800" b="0" i="0" dirty="0">
                          <a:effectLst/>
                          <a:latin typeface="Arial" panose="020B0604020202020204" pitchFamily="34" charset="0"/>
                        </a:rPr>
                        <a:t>Disposar de temps protegit pels professionals de l’equip orientat a la realització de programes d’intensificació dedicats a la formació, recerca o per portar a terme projectes d’innovació. </a:t>
                      </a:r>
                      <a:endParaRPr lang="ca-ES" sz="3200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13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1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sz="quarter" idx="18"/>
          </p:nvPr>
        </p:nvSpPr>
        <p:spPr>
          <a:xfrm>
            <a:off x="2496456" y="5457773"/>
            <a:ext cx="7199087" cy="15656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s-ES" dirty="0">
                <a:ea typeface="+mn-lt"/>
                <a:cs typeface="+mn-lt"/>
              </a:rPr>
              <a:t>https://salutweb.gencat.cat/ca/inici/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title" idx="4294967295"/>
          </p:nvPr>
        </p:nvSpPr>
        <p:spPr>
          <a:xfrm>
            <a:off x="2503714" y="4004853"/>
            <a:ext cx="7199086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Dirección Estratégica de Atención Primaria y Comunitaria</a:t>
            </a:r>
            <a:br>
              <a:rPr kumimoji="0" lang="es-E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es-E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Departament</a:t>
            </a:r>
            <a:r>
              <a:rPr kumimoji="0" lang="es-E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Salud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quarter" idx="20"/>
          </p:nvPr>
        </p:nvSpPr>
        <p:spPr>
          <a:xfrm>
            <a:off x="2503714" y="4797145"/>
            <a:ext cx="7199087" cy="195581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s-ES" dirty="0">
                <a:cs typeface="Arial"/>
              </a:rPr>
              <a:t>direccioestrategica.apic@gencat.cat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DEE6D-1A23-8055-CAE3-C8C380DBB191}"/>
              </a:ext>
            </a:extLst>
          </p:cNvPr>
          <p:cNvSpPr txBox="1">
            <a:spLocks/>
          </p:cNvSpPr>
          <p:nvPr/>
        </p:nvSpPr>
        <p:spPr>
          <a:xfrm>
            <a:off x="4937404" y="1132960"/>
            <a:ext cx="2626782" cy="42823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cs typeface="Arial"/>
              </a:rPr>
              <a:t>Gracias   </a:t>
            </a:r>
          </a:p>
        </p:txBody>
      </p:sp>
    </p:spTree>
    <p:extLst>
      <p:ext uri="{BB962C8B-B14F-4D97-AF65-F5344CB8AC3E}">
        <p14:creationId xmlns:p14="http://schemas.microsoft.com/office/powerpoint/2010/main" val="39543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00BAA-5B31-DCA7-E4D8-2060F2454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6C1643-6B22-60CA-3A26-8527F035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47" y="504910"/>
            <a:ext cx="10759576" cy="428232"/>
          </a:xfrm>
        </p:spPr>
        <p:txBody>
          <a:bodyPr lIns="0" tIns="0" rIns="0" bIns="0" anchor="t"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Atención</a:t>
            </a:r>
            <a:r>
              <a:rPr lang="en-US" dirty="0">
                <a:latin typeface="Calibri"/>
                <a:ea typeface="Calibri"/>
                <a:cs typeface="Calibri"/>
              </a:rPr>
              <a:t> Primaria y </a:t>
            </a:r>
            <a:r>
              <a:rPr lang="en-US" dirty="0" err="1">
                <a:latin typeface="Calibri"/>
                <a:ea typeface="Calibri"/>
                <a:cs typeface="Calibri"/>
              </a:rPr>
              <a:t>Comunitaria</a:t>
            </a:r>
            <a:r>
              <a:rPr lang="en-US" dirty="0">
                <a:latin typeface="Calibri"/>
                <a:ea typeface="Calibri"/>
                <a:cs typeface="Calibri"/>
              </a:rPr>
              <a:t> en Catalunya – </a:t>
            </a:r>
            <a:r>
              <a:rPr lang="en-US" dirty="0" err="1">
                <a:latin typeface="Calibri"/>
                <a:ea typeface="Calibri"/>
                <a:cs typeface="Calibri"/>
              </a:rPr>
              <a:t>Quienes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somos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3515A-CCB7-8426-B0DF-076A2C36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4" y="1542362"/>
            <a:ext cx="4393251" cy="407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AD307-34D2-C79F-C7D5-0DD6FC6FF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8" y="1086804"/>
            <a:ext cx="6096119" cy="3990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6B14A-9371-8847-6C2B-B1FE6813BCCD}"/>
              </a:ext>
            </a:extLst>
          </p:cNvPr>
          <p:cNvSpPr txBox="1"/>
          <p:nvPr/>
        </p:nvSpPr>
        <p:spPr>
          <a:xfrm>
            <a:off x="290724" y="5888712"/>
            <a:ext cx="51310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Cataluña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está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dividida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en 10 Regiones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Sanitarias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1E672-068A-C439-3843-0904442BC273}"/>
              </a:ext>
            </a:extLst>
          </p:cNvPr>
          <p:cNvSpPr txBox="1"/>
          <p:nvPr/>
        </p:nvSpPr>
        <p:spPr>
          <a:xfrm>
            <a:off x="5893180" y="4999702"/>
            <a:ext cx="609611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Distribución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378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Equipos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Atenci</a:t>
            </a:r>
            <a:r>
              <a:rPr lang="en-US" sz="2000" dirty="0" err="1">
                <a:solidFill>
                  <a:srgbClr val="323232"/>
                </a:solidFill>
                <a:latin typeface="Arial" panose="020B0604020202020204"/>
                <a:cs typeface="Arial"/>
              </a:rPr>
              <a:t>ón</a:t>
            </a:r>
            <a:r>
              <a:rPr lang="en-US" sz="2000" dirty="0">
                <a:solidFill>
                  <a:srgbClr val="323232"/>
                </a:solidFill>
                <a:latin typeface="Arial" panose="020B0604020202020204"/>
                <a:cs typeface="Arial"/>
              </a:rPr>
              <a:t> Primaria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(EAP)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792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Consultorios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locales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APyC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(LC)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Centrols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Urgencias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APyC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(CUAP)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CD1B2-0E90-9A15-C80C-65AFD3C4F068}"/>
              </a:ext>
            </a:extLst>
          </p:cNvPr>
          <p:cNvSpPr/>
          <p:nvPr/>
        </p:nvSpPr>
        <p:spPr>
          <a:xfrm>
            <a:off x="9581508" y="1234788"/>
            <a:ext cx="1705328" cy="1600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7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A7A4BE0A-6EA3-53FA-C046-F3DF1CDA4F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653695B7-1E92-1009-BACC-A1EC96F4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33" y="4466363"/>
            <a:ext cx="10471532" cy="428232"/>
          </a:xfrm>
        </p:spPr>
        <p:txBody>
          <a:bodyPr/>
          <a:lstStyle/>
          <a:p>
            <a:pPr algn="ctr"/>
            <a:r>
              <a:rPr lang="es-ES" sz="2800" dirty="0">
                <a:cs typeface="Arial"/>
              </a:rPr>
              <a:t>Herramientas para la Planificación de las políticas sanitarias:</a:t>
            </a:r>
            <a:br>
              <a:rPr lang="es-ES" sz="2800" dirty="0">
                <a:cs typeface="Arial"/>
              </a:rPr>
            </a:br>
            <a:br>
              <a:rPr lang="es-ES" sz="2800" dirty="0">
                <a:cs typeface="Arial"/>
              </a:rPr>
            </a:br>
            <a:r>
              <a:rPr lang="es-ES" sz="2800" dirty="0">
                <a:cs typeface="Arial"/>
              </a:rPr>
              <a:t>- Plan de Salud </a:t>
            </a:r>
            <a:br>
              <a:rPr lang="es-ES" sz="2800" dirty="0">
                <a:cs typeface="Arial"/>
              </a:rPr>
            </a:br>
            <a:br>
              <a:rPr lang="es-ES" sz="2800" dirty="0">
                <a:cs typeface="Arial"/>
              </a:rPr>
            </a:br>
            <a:r>
              <a:rPr lang="es-ES" sz="2800" dirty="0">
                <a:cs typeface="Arial"/>
              </a:rPr>
              <a:t>- Mapa Sanitario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8F05DED-4E13-279C-2ABA-78BF0EF422DD}"/>
              </a:ext>
            </a:extLst>
          </p:cNvPr>
          <p:cNvSpPr txBox="1"/>
          <p:nvPr/>
        </p:nvSpPr>
        <p:spPr>
          <a:xfrm>
            <a:off x="5753758" y="1766700"/>
            <a:ext cx="684483" cy="147732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600" b="1" dirty="0">
                <a:solidFill>
                  <a:srgbClr val="C00000"/>
                </a:solidFill>
                <a:latin typeface="Arial" panose="020B0604020202020204"/>
              </a:rPr>
              <a:t>1</a:t>
            </a:r>
            <a:endParaRPr kumimoji="0" lang="ca-E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3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74670-C6F9-438C-188E-D640B659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5B4BE409-873E-D08A-563A-9CF1762280C4}"/>
              </a:ext>
            </a:extLst>
          </p:cNvPr>
          <p:cNvSpPr txBox="1"/>
          <p:nvPr/>
        </p:nvSpPr>
        <p:spPr>
          <a:xfrm>
            <a:off x="1234402" y="3027648"/>
            <a:ext cx="10236337" cy="2154436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323232"/>
                </a:solidFill>
                <a:cs typeface="Arial"/>
              </a:rPr>
              <a:t>El </a:t>
            </a:r>
            <a:r>
              <a:rPr lang="es-ES" sz="2000" b="1" dirty="0">
                <a:solidFill>
                  <a:srgbClr val="323232"/>
                </a:solidFill>
                <a:cs typeface="Arial"/>
              </a:rPr>
              <a:t>1991 </a:t>
            </a:r>
            <a:r>
              <a:rPr lang="es-ES" sz="2000" dirty="0">
                <a:solidFill>
                  <a:srgbClr val="323232"/>
                </a:solidFill>
                <a:cs typeface="Arial"/>
              </a:rPr>
              <a:t>el Gobierno aprueba el primer Plan de salud de Cataluña.</a:t>
            </a:r>
            <a:endParaRPr lang="es-ES" dirty="0">
              <a:solidFill>
                <a:srgbClr val="323232"/>
              </a:solidFill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323232"/>
                </a:solidFill>
                <a:cs typeface="Arial"/>
              </a:rPr>
              <a:t>Herramienta principal de referencia para definir la </a:t>
            </a:r>
            <a:r>
              <a:rPr lang="es-ES" sz="2000" b="1" dirty="0">
                <a:solidFill>
                  <a:srgbClr val="323232"/>
                </a:solidFill>
                <a:cs typeface="Arial"/>
              </a:rPr>
              <a:t>política de acciones en salud.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323232"/>
                </a:solidFill>
                <a:cs typeface="Arial"/>
              </a:rPr>
              <a:t>Brújula para conseguir mejorar la </a:t>
            </a:r>
            <a:r>
              <a:rPr lang="es-ES" sz="2000" b="1" dirty="0">
                <a:solidFill>
                  <a:srgbClr val="323232"/>
                </a:solidFill>
                <a:cs typeface="Arial"/>
              </a:rPr>
              <a:t>salud de la población y su calidad de vida.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" sz="2000" dirty="0">
                <a:solidFill>
                  <a:srgbClr val="323232"/>
                </a:solidFill>
                <a:cs typeface="Arial"/>
              </a:rPr>
              <a:t>Desarrollo de Planes de salud </a:t>
            </a:r>
            <a:r>
              <a:rPr lang="es-ES" sz="2000" b="1" dirty="0">
                <a:solidFill>
                  <a:srgbClr val="323232"/>
                </a:solidFill>
                <a:cs typeface="Arial"/>
              </a:rPr>
              <a:t>regionales.</a:t>
            </a:r>
          </a:p>
          <a:p>
            <a:endParaRPr lang="es-ES" sz="2000" b="1" dirty="0">
              <a:solidFill>
                <a:srgbClr val="323232"/>
              </a:solidFill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89F263-573C-E3EF-19E4-A0A3532C6100}"/>
              </a:ext>
            </a:extLst>
          </p:cNvPr>
          <p:cNvSpPr/>
          <p:nvPr/>
        </p:nvSpPr>
        <p:spPr>
          <a:xfrm>
            <a:off x="1641564" y="369364"/>
            <a:ext cx="9166148" cy="602137"/>
          </a:xfrm>
          <a:prstGeom prst="rect">
            <a:avLst/>
          </a:prstGeom>
          <a:solidFill>
            <a:srgbClr val="2C75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cs typeface="Arial"/>
              </a:rPr>
              <a:t>PLAN DE SALUD 2021 - 2025</a:t>
            </a:r>
            <a:endParaRPr lang="es-E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C2B477-3454-50C6-9CC7-63EB46C3B7D0}"/>
              </a:ext>
            </a:extLst>
          </p:cNvPr>
          <p:cNvSpPr/>
          <p:nvPr/>
        </p:nvSpPr>
        <p:spPr>
          <a:xfrm>
            <a:off x="1646707" y="1332709"/>
            <a:ext cx="2176958" cy="1420426"/>
          </a:xfrm>
          <a:prstGeom prst="rect">
            <a:avLst/>
          </a:prstGeom>
          <a:solidFill>
            <a:srgbClr val="6666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dirty="0"/>
              <a:t>Igualdad de oportunidades en salud a lo largo de la vida</a:t>
            </a:r>
            <a:endParaRPr lang="es-ES" sz="2200" dirty="0"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B17A5B-10FD-8065-2F77-795F06C04347}"/>
              </a:ext>
            </a:extLst>
          </p:cNvPr>
          <p:cNvSpPr/>
          <p:nvPr/>
        </p:nvSpPr>
        <p:spPr>
          <a:xfrm>
            <a:off x="3984193" y="1332709"/>
            <a:ext cx="2176958" cy="1420426"/>
          </a:xfrm>
          <a:prstGeom prst="rect">
            <a:avLst/>
          </a:prstGeom>
          <a:solidFill>
            <a:srgbClr val="6666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dirty="0"/>
              <a:t>Entornos saludables</a:t>
            </a:r>
            <a:endParaRPr lang="es-E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C4E71D-3940-F455-1BF0-011368E4791C}"/>
              </a:ext>
            </a:extLst>
          </p:cNvPr>
          <p:cNvSpPr/>
          <p:nvPr/>
        </p:nvSpPr>
        <p:spPr>
          <a:xfrm>
            <a:off x="6352571" y="1332709"/>
            <a:ext cx="2176958" cy="1420426"/>
          </a:xfrm>
          <a:prstGeom prst="rect">
            <a:avLst/>
          </a:prstGeom>
          <a:solidFill>
            <a:srgbClr val="6666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dirty="0"/>
              <a:t>Integración de la atención en salud</a:t>
            </a:r>
            <a:endParaRPr lang="es-E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81EACF-FE5E-3A18-5A62-ABD322BEE8A0}"/>
              </a:ext>
            </a:extLst>
          </p:cNvPr>
          <p:cNvSpPr/>
          <p:nvPr/>
        </p:nvSpPr>
        <p:spPr>
          <a:xfrm>
            <a:off x="8659165" y="1332709"/>
            <a:ext cx="2176958" cy="1420426"/>
          </a:xfrm>
          <a:prstGeom prst="rect">
            <a:avLst/>
          </a:prstGeom>
          <a:solidFill>
            <a:srgbClr val="6666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dirty="0"/>
              <a:t>Palancas de cambio transversales</a:t>
            </a:r>
            <a:endParaRPr lang="es-ES"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0F70F9CB-1042-C28E-F563-69B9089BA819}"/>
              </a:ext>
            </a:extLst>
          </p:cNvPr>
          <p:cNvSpPr txBox="1"/>
          <p:nvPr/>
        </p:nvSpPr>
        <p:spPr>
          <a:xfrm>
            <a:off x="4494401" y="5043664"/>
            <a:ext cx="6898201" cy="1538883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u="sng" dirty="0">
                <a:solidFill>
                  <a:srgbClr val="323232"/>
                </a:solidFill>
                <a:cs typeface="Arial"/>
              </a:rPr>
              <a:t>Actualmente:</a:t>
            </a:r>
            <a:endParaRPr lang="es-ES" u="sng" dirty="0">
              <a:solidFill>
                <a:srgbClr val="323232"/>
              </a:solidFill>
              <a:cs typeface="Arial"/>
            </a:endParaRPr>
          </a:p>
          <a:p>
            <a:pPr marL="914400" lvl="1" indent="-457200">
              <a:buAutoNum type="arabicPeriod"/>
            </a:pPr>
            <a:r>
              <a:rPr lang="es-ES" sz="2000" dirty="0">
                <a:solidFill>
                  <a:srgbClr val="323232"/>
                </a:solidFill>
                <a:cs typeface="Arial"/>
              </a:rPr>
              <a:t>Evaluación de los </a:t>
            </a:r>
            <a:r>
              <a:rPr lang="es-ES" sz="2000" b="1" dirty="0">
                <a:solidFill>
                  <a:srgbClr val="323232"/>
                </a:solidFill>
                <a:cs typeface="Arial"/>
              </a:rPr>
              <a:t>40 objetivos</a:t>
            </a:r>
            <a:r>
              <a:rPr lang="es-ES" sz="2000" dirty="0">
                <a:solidFill>
                  <a:srgbClr val="323232"/>
                </a:solidFill>
                <a:cs typeface="Arial"/>
              </a:rPr>
              <a:t> definidos</a:t>
            </a:r>
          </a:p>
          <a:p>
            <a:pPr marL="914400" lvl="1" indent="-457200">
              <a:buAutoNum type="arabicPeriod"/>
            </a:pPr>
            <a:endParaRPr lang="es-ES" sz="2000" dirty="0">
              <a:solidFill>
                <a:srgbClr val="323232"/>
              </a:solidFill>
              <a:cs typeface="Arial"/>
            </a:endParaRPr>
          </a:p>
          <a:p>
            <a:pPr marL="914400" lvl="1" indent="-457200">
              <a:buAutoNum type="arabicPeriod"/>
            </a:pPr>
            <a:r>
              <a:rPr lang="es-ES" sz="2000" dirty="0">
                <a:solidFill>
                  <a:srgbClr val="323232"/>
                </a:solidFill>
                <a:cs typeface="Arial"/>
              </a:rPr>
              <a:t>Desarrollo del nuevo </a:t>
            </a:r>
            <a:r>
              <a:rPr lang="es-ES" sz="2000" b="1" dirty="0">
                <a:solidFill>
                  <a:srgbClr val="323232"/>
                </a:solidFill>
                <a:cs typeface="Arial"/>
              </a:rPr>
              <a:t>Plan de salud 2026 - 2030</a:t>
            </a:r>
          </a:p>
          <a:p>
            <a:endParaRPr lang="es-ES" sz="2000" b="1" dirty="0">
              <a:solidFill>
                <a:srgbClr val="323232"/>
              </a:solidFill>
              <a:cs typeface="Arial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02A6AC6-90AD-A1A6-D80A-4B4D64114F92}"/>
              </a:ext>
            </a:extLst>
          </p:cNvPr>
          <p:cNvSpPr/>
          <p:nvPr/>
        </p:nvSpPr>
        <p:spPr>
          <a:xfrm>
            <a:off x="3599447" y="5424236"/>
            <a:ext cx="762000" cy="611605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48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58CEF329-AFA1-91A4-42A3-E0FC9AE67D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359C29E3-01C9-06FB-01B2-ABF9C40C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Bases del </a:t>
            </a:r>
            <a:r>
              <a:rPr lang="ca-ES" dirty="0" err="1"/>
              <a:t>Plan</a:t>
            </a:r>
            <a:r>
              <a:rPr lang="ca-ES" dirty="0"/>
              <a:t> de Salud 2021-2025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5C5E9554-A10E-91BB-6DDA-A928EF02761B}"/>
              </a:ext>
            </a:extLst>
          </p:cNvPr>
          <p:cNvSpPr txBox="1"/>
          <p:nvPr/>
        </p:nvSpPr>
        <p:spPr>
          <a:xfrm>
            <a:off x="698976" y="1197152"/>
            <a:ext cx="10927080" cy="3132332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ca-ES" sz="2000" b="0" i="0" dirty="0">
                <a:solidFill>
                  <a:srgbClr val="3C3D41"/>
                </a:solidFill>
                <a:effectLst/>
              </a:rPr>
              <a:t>El </a:t>
            </a:r>
            <a:r>
              <a:rPr lang="ca-ES" sz="2000" b="1" i="0" dirty="0" err="1">
                <a:solidFill>
                  <a:srgbClr val="3C3D41"/>
                </a:solidFill>
                <a:effectLst/>
              </a:rPr>
              <a:t>Plan</a:t>
            </a:r>
            <a:r>
              <a:rPr lang="ca-ES" sz="2000" b="1" i="0" dirty="0">
                <a:solidFill>
                  <a:srgbClr val="3C3D41"/>
                </a:solidFill>
                <a:effectLst/>
              </a:rPr>
              <a:t> de </a:t>
            </a:r>
            <a:r>
              <a:rPr lang="ca-ES" sz="2000" b="1" i="0" dirty="0" err="1">
                <a:solidFill>
                  <a:srgbClr val="3C3D41"/>
                </a:solidFill>
                <a:effectLst/>
              </a:rPr>
              <a:t>salud</a:t>
            </a:r>
            <a:r>
              <a:rPr lang="ca-ES" sz="2000" b="1" i="0" dirty="0">
                <a:solidFill>
                  <a:srgbClr val="3C3D41"/>
                </a:solidFill>
                <a:effectLst/>
              </a:rPr>
              <a:t> 2021-2025 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se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elaboró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a partir de tres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elementos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: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a-ES" sz="2000" b="0" i="0" dirty="0">
                <a:solidFill>
                  <a:srgbClr val="3C3D41"/>
                </a:solidFill>
                <a:effectLst/>
              </a:rPr>
              <a:t>El informe de la OMS “</a:t>
            </a:r>
            <a:r>
              <a:rPr lang="ca-ES" sz="2000" b="0" i="1" dirty="0">
                <a:solidFill>
                  <a:srgbClr val="3C3D41"/>
                </a:solidFill>
                <a:effectLst/>
              </a:rPr>
              <a:t>Retrospectiva </a:t>
            </a:r>
            <a:r>
              <a:rPr lang="ca-ES" sz="2000" i="1" dirty="0">
                <a:solidFill>
                  <a:srgbClr val="3C3D41"/>
                </a:solidFill>
              </a:rPr>
              <a:t>30</a:t>
            </a:r>
            <a:r>
              <a:rPr lang="ca-ES" sz="2000" b="0" i="1" dirty="0">
                <a:solidFill>
                  <a:srgbClr val="3C3D41"/>
                </a:solidFill>
                <a:effectLst/>
              </a:rPr>
              <a:t> </a:t>
            </a:r>
            <a:r>
              <a:rPr lang="ca-ES" sz="2000" b="0" i="1" dirty="0" err="1">
                <a:solidFill>
                  <a:srgbClr val="3C3D41"/>
                </a:solidFill>
                <a:effectLst/>
              </a:rPr>
              <a:t>años</a:t>
            </a:r>
            <a:r>
              <a:rPr lang="ca-ES" sz="2000" b="0" i="1" dirty="0">
                <a:solidFill>
                  <a:srgbClr val="3C3D41"/>
                </a:solidFill>
                <a:effectLst/>
              </a:rPr>
              <a:t> de </a:t>
            </a:r>
            <a:r>
              <a:rPr lang="ca-ES" sz="2000" b="0" i="1" dirty="0" err="1">
                <a:solidFill>
                  <a:srgbClr val="3C3D41"/>
                </a:solidFill>
                <a:effectLst/>
              </a:rPr>
              <a:t>planificación</a:t>
            </a:r>
            <a:r>
              <a:rPr lang="ca-ES" sz="2000" b="0" i="1" dirty="0">
                <a:solidFill>
                  <a:srgbClr val="3C3D41"/>
                </a:solidFill>
                <a:effectLst/>
              </a:rPr>
              <a:t> </a:t>
            </a:r>
            <a:r>
              <a:rPr lang="ca-ES" sz="2000" b="0" i="1" dirty="0" err="1">
                <a:solidFill>
                  <a:srgbClr val="3C3D41"/>
                </a:solidFill>
                <a:effectLst/>
              </a:rPr>
              <a:t>sanitaria</a:t>
            </a:r>
            <a:r>
              <a:rPr lang="ca-ES" sz="2000" i="1" dirty="0">
                <a:solidFill>
                  <a:srgbClr val="3C3D41"/>
                </a:solidFill>
              </a:rPr>
              <a:t> en</a:t>
            </a:r>
            <a:r>
              <a:rPr lang="ca-ES" sz="2000" b="0" i="1" dirty="0">
                <a:solidFill>
                  <a:srgbClr val="3C3D41"/>
                </a:solidFill>
                <a:effectLst/>
              </a:rPr>
              <a:t> Cataluña</a:t>
            </a:r>
            <a:r>
              <a:rPr lang="ca-ES" sz="2000" i="1" dirty="0">
                <a:solidFill>
                  <a:srgbClr val="3C3D41"/>
                </a:solidFill>
              </a:rPr>
              <a:t>. </a:t>
            </a:r>
            <a:r>
              <a:rPr lang="ca-ES" sz="2000" i="1" dirty="0">
                <a:solidFill>
                  <a:srgbClr val="3C3D41"/>
                </a:solidFill>
                <a:highlight>
                  <a:srgbClr val="FFFF00"/>
                </a:highlight>
              </a:rPr>
              <a:t>(</a:t>
            </a:r>
            <a:r>
              <a:rPr lang="ca-ES" sz="2000" b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Salu</a:t>
            </a:r>
            <a:r>
              <a:rPr lang="ca-ES" sz="2000" dirty="0">
                <a:solidFill>
                  <a:srgbClr val="3C3D41"/>
                </a:solidFill>
                <a:highlight>
                  <a:srgbClr val="FFFF00"/>
                </a:highlight>
              </a:rPr>
              <a:t>d)</a:t>
            </a:r>
            <a:r>
              <a:rPr lang="ca-ES" sz="2000" b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3C3D41"/>
                </a:solidFill>
              </a:rPr>
              <a:t>E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l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Plan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de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Gobierno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de la Generalitat </a:t>
            </a:r>
            <a:r>
              <a:rPr lang="ca-ES" sz="2000" b="0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(CAT)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3C3D41"/>
                </a:solidFill>
              </a:rPr>
              <a:t>L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a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situación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provocada, a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todos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los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niveles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, por la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pandemia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de la Covid-19. </a:t>
            </a:r>
          </a:p>
          <a:p>
            <a:pPr>
              <a:lnSpc>
                <a:spcPts val="3000"/>
              </a:lnSpc>
            </a:pPr>
            <a:endParaRPr lang="ca-ES" sz="2000" dirty="0">
              <a:solidFill>
                <a:srgbClr val="3C3D41"/>
              </a:solidFill>
            </a:endParaRPr>
          </a:p>
          <a:p>
            <a:pPr>
              <a:lnSpc>
                <a:spcPts val="3000"/>
              </a:lnSpc>
            </a:pPr>
            <a:r>
              <a:rPr lang="ca-ES" sz="2000" dirty="0" err="1">
                <a:solidFill>
                  <a:srgbClr val="3C3D41"/>
                </a:solidFill>
              </a:rPr>
              <a:t>También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se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alineó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con los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objectivos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el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Plan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nacional para </a:t>
            </a:r>
            <a:r>
              <a:rPr lang="ca-ES" sz="2000" dirty="0">
                <a:solidFill>
                  <a:srgbClr val="3C3D41"/>
                </a:solidFill>
              </a:rPr>
              <a:t>la 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Agenda 2030 </a:t>
            </a:r>
            <a:r>
              <a:rPr lang="ca-ES" sz="2000" b="0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(SPA), </a:t>
            </a:r>
          </a:p>
          <a:p>
            <a:pPr>
              <a:lnSpc>
                <a:spcPts val="3000"/>
              </a:lnSpc>
            </a:pPr>
            <a:r>
              <a:rPr lang="ca-ES" sz="2000" b="0" i="0" dirty="0">
                <a:solidFill>
                  <a:srgbClr val="3C3D41"/>
                </a:solidFill>
                <a:effectLst/>
              </a:rPr>
              <a:t>el Programa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Hori</a:t>
            </a:r>
            <a:r>
              <a:rPr lang="ca-ES" sz="2000" dirty="0" err="1">
                <a:solidFill>
                  <a:srgbClr val="3C3D41"/>
                </a:solidFill>
              </a:rPr>
              <a:t>zon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Europe 2021-2027 </a:t>
            </a:r>
            <a:r>
              <a:rPr lang="ca-ES" sz="2000" b="0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(EU) </a:t>
            </a:r>
          </a:p>
          <a:p>
            <a:pPr>
              <a:lnSpc>
                <a:spcPts val="3000"/>
              </a:lnSpc>
            </a:pPr>
            <a:r>
              <a:rPr lang="ca-ES" sz="2000" b="0" i="0" dirty="0">
                <a:solidFill>
                  <a:srgbClr val="3C3D41"/>
                </a:solidFill>
                <a:effectLst/>
              </a:rPr>
              <a:t>y los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objectivos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para </a:t>
            </a:r>
            <a:r>
              <a:rPr lang="ca-ES" sz="2000" dirty="0">
                <a:solidFill>
                  <a:srgbClr val="3C3D41"/>
                </a:solidFill>
              </a:rPr>
              <a:t>e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l </a:t>
            </a:r>
            <a:r>
              <a:rPr lang="ca-ES" sz="2000" b="0" i="0" dirty="0" err="1">
                <a:solidFill>
                  <a:srgbClr val="3C3D41"/>
                </a:solidFill>
                <a:effectLst/>
              </a:rPr>
              <a:t>desarrollo</a:t>
            </a:r>
            <a:r>
              <a:rPr lang="ca-ES" sz="2000" b="0" i="0" dirty="0">
                <a:solidFill>
                  <a:srgbClr val="3C3D41"/>
                </a:solidFill>
                <a:effectLst/>
              </a:rPr>
              <a:t> sostenible (ODS) de l’ONU </a:t>
            </a:r>
            <a:r>
              <a:rPr lang="ca-ES" sz="2000" b="0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(GLOB)</a:t>
            </a:r>
            <a:endParaRPr lang="ca-ES" sz="2000" dirty="0">
              <a:highlight>
                <a:srgbClr val="FFFF00"/>
              </a:highlight>
            </a:endParaRPr>
          </a:p>
        </p:txBody>
      </p:sp>
      <p:sp>
        <p:nvSpPr>
          <p:cNvPr id="6" name="Fletxa: dreta 5">
            <a:extLst>
              <a:ext uri="{FF2B5EF4-FFF2-40B4-BE49-F238E27FC236}">
                <a16:creationId xmlns:a16="http://schemas.microsoft.com/office/drawing/2014/main" id="{D9EE4D95-72AE-76F7-8CA6-4710529C68A7}"/>
              </a:ext>
            </a:extLst>
          </p:cNvPr>
          <p:cNvSpPr/>
          <p:nvPr/>
        </p:nvSpPr>
        <p:spPr>
          <a:xfrm>
            <a:off x="3352275" y="4437422"/>
            <a:ext cx="6656832" cy="2187351"/>
          </a:xfrm>
          <a:prstGeom prst="rightArrow">
            <a:avLst>
              <a:gd name="adj1" fmla="val 50000"/>
              <a:gd name="adj2" fmla="val 709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800" b="0" i="0" dirty="0">
                <a:solidFill>
                  <a:srgbClr val="3C3D41"/>
                </a:solidFill>
                <a:effectLst/>
              </a:rPr>
              <a:t>   </a:t>
            </a:r>
            <a:r>
              <a:rPr lang="ca-ES" sz="1800" b="0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ca-ES" sz="2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SALUT </a:t>
            </a:r>
            <a:r>
              <a:rPr lang="ca-ES" sz="2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  <a:sym typeface="Wingdings" panose="05000000000000000000" pitchFamily="2" charset="2"/>
              </a:rPr>
              <a:t>  </a:t>
            </a:r>
            <a:r>
              <a:rPr lang="ca-ES" sz="2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CAT </a:t>
            </a:r>
            <a:r>
              <a:rPr lang="ca-ES" sz="2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  <a:sym typeface="Wingdings" panose="05000000000000000000" pitchFamily="2" charset="2"/>
              </a:rPr>
              <a:t>   SPA    EU  GLOBAL    </a:t>
            </a:r>
            <a:r>
              <a:rPr lang="ca-ES" sz="2000" b="1" i="0" dirty="0">
                <a:solidFill>
                  <a:srgbClr val="3C3D41"/>
                </a:solidFill>
                <a:effectLst/>
                <a:highlight>
                  <a:srgbClr val="FFFF00"/>
                </a:highlight>
              </a:rPr>
              <a:t> </a:t>
            </a:r>
            <a:endParaRPr lang="ca-ES" sz="1800" b="1" i="0" dirty="0">
              <a:solidFill>
                <a:srgbClr val="3C3D4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17EDFD1-61D7-40BC-B272-F864C810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49" t="18241" r="19762" b="10199"/>
          <a:stretch/>
        </p:blipFill>
        <p:spPr>
          <a:xfrm>
            <a:off x="698976" y="4442160"/>
            <a:ext cx="2862377" cy="206211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2703AC61-24A3-D6F5-6D7E-638A2447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107" y="4329484"/>
            <a:ext cx="2062116" cy="20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8584868" y="5461926"/>
            <a:ext cx="844460" cy="9640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id="{54E5591B-3719-064C-8417-8A976FED6E36}"/>
              </a:ext>
            </a:extLst>
          </p:cNvPr>
          <p:cNvSpPr txBox="1"/>
          <p:nvPr/>
        </p:nvSpPr>
        <p:spPr>
          <a:xfrm>
            <a:off x="391886" y="84376"/>
            <a:ext cx="11521947" cy="50783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ca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+mj-lt"/>
                <a:ea typeface="+mj-ea"/>
                <a:cs typeface="Arial"/>
              </a:defRPr>
            </a:lvl1pPr>
          </a:lstStyle>
          <a:p>
            <a:endParaRPr lang="es-ES" dirty="0"/>
          </a:p>
        </p:txBody>
      </p:sp>
      <p:pic>
        <p:nvPicPr>
          <p:cNvPr id="30" name="Imat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3" y="5601446"/>
            <a:ext cx="595929" cy="654723"/>
          </a:xfrm>
          <a:prstGeom prst="rect">
            <a:avLst/>
          </a:prstGeom>
        </p:spPr>
      </p:pic>
      <p:pic>
        <p:nvPicPr>
          <p:cNvPr id="36" name="Imatge 35" descr="Imatge que conté Cara humana, Gràfics, dibuixos, art&#10;&#10;Descripció generada automàticament">
            <a:extLst>
              <a:ext uri="{FF2B5EF4-FFF2-40B4-BE49-F238E27FC236}">
                <a16:creationId xmlns:a16="http://schemas.microsoft.com/office/drawing/2014/main" id="{A28A9238-6320-6891-3080-5856E8228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37" y="5601446"/>
            <a:ext cx="733567" cy="736762"/>
          </a:xfrm>
          <a:prstGeom prst="rect">
            <a:avLst/>
          </a:prstGeom>
        </p:spPr>
      </p:pic>
      <p:sp>
        <p:nvSpPr>
          <p:cNvPr id="46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/>
        </p:nvSpPr>
        <p:spPr>
          <a:xfrm>
            <a:off x="9756471" y="6805801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es-ES" sz="11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fld>
            <a:endParaRPr lang="es-ES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1013" y="1422766"/>
            <a:ext cx="2145111" cy="1142440"/>
          </a:xfrm>
          <a:prstGeom prst="rect">
            <a:avLst/>
          </a:prstGeom>
          <a:noFill/>
          <a:ln>
            <a:solidFill>
              <a:srgbClr val="935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lt1"/>
                </a:solidFill>
              </a:rPr>
              <a:t>Equitat</a:t>
            </a:r>
            <a:endParaRPr lang="es-ES" dirty="0">
              <a:solidFill>
                <a:schemeClr val="lt1"/>
              </a:solidFill>
            </a:endParaRPr>
          </a:p>
          <a:p>
            <a:pPr algn="ctr"/>
            <a:r>
              <a:rPr lang="es-ES" dirty="0" err="1">
                <a:solidFill>
                  <a:schemeClr val="lt1"/>
                </a:solidFill>
              </a:rPr>
              <a:t>Eficiència</a:t>
            </a:r>
            <a:endParaRPr lang="es-ES" dirty="0">
              <a:solidFill>
                <a:schemeClr val="lt1"/>
              </a:solidFill>
            </a:endParaRPr>
          </a:p>
          <a:p>
            <a:pPr algn="ctr"/>
            <a:r>
              <a:rPr lang="es-ES" dirty="0" err="1">
                <a:solidFill>
                  <a:schemeClr val="lt1"/>
                </a:solidFill>
              </a:rPr>
              <a:t>Sostenibilitat</a:t>
            </a:r>
            <a:r>
              <a:rPr lang="es-ES" dirty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991554" y="1422766"/>
            <a:ext cx="3443665" cy="1151647"/>
          </a:xfrm>
          <a:prstGeom prst="rect">
            <a:avLst/>
          </a:prstGeom>
          <a:noFill/>
          <a:ln>
            <a:solidFill>
              <a:srgbClr val="935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8" name="QuadreDeText 47"/>
          <p:cNvSpPr txBox="1"/>
          <p:nvPr/>
        </p:nvSpPr>
        <p:spPr>
          <a:xfrm>
            <a:off x="357609" y="1007267"/>
            <a:ext cx="719276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y actualización de los criterios de referencia </a:t>
            </a:r>
          </a:p>
        </p:txBody>
      </p:sp>
      <p:sp>
        <p:nvSpPr>
          <p:cNvPr id="49" name="Títol 1"/>
          <p:cNvSpPr txBox="1">
            <a:spLocks/>
          </p:cNvSpPr>
          <p:nvPr/>
        </p:nvSpPr>
        <p:spPr>
          <a:xfrm>
            <a:off x="7896555" y="1510488"/>
            <a:ext cx="3207786" cy="907941"/>
          </a:xfrm>
          <a:prstGeom prst="rect">
            <a:avLst/>
          </a:prstGeom>
          <a:noFill/>
          <a:ln w="12700">
            <a:solidFill>
              <a:srgbClr val="ADCCD1"/>
            </a:solidFill>
          </a:ln>
        </p:spPr>
        <p:txBody>
          <a:bodyPr wrap="square">
            <a:spAutoFit/>
          </a:bodyPr>
          <a:lstStyle>
            <a:defPPr>
              <a:defRPr lang="ca-ES"/>
            </a:defPPr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Dinámico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Accesible a profesionales 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Accesible a ciudadanía</a:t>
            </a:r>
          </a:p>
        </p:txBody>
      </p:sp>
      <p:sp>
        <p:nvSpPr>
          <p:cNvPr id="50" name="QuadreDeText 49"/>
          <p:cNvSpPr txBox="1"/>
          <p:nvPr/>
        </p:nvSpPr>
        <p:spPr>
          <a:xfrm>
            <a:off x="7824469" y="1004932"/>
            <a:ext cx="315872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Nuevo formato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2298" y="1535083"/>
            <a:ext cx="190130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27E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27E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27E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04269" y="1683420"/>
            <a:ext cx="399199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27E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de la persona</a:t>
            </a:r>
          </a:p>
          <a:p>
            <a:pPr marL="288000" indent="-28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27E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de los profesionales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11802" y="3047405"/>
            <a:ext cx="5539845" cy="2235924"/>
          </a:xfrm>
          <a:prstGeom prst="rect">
            <a:avLst/>
          </a:prstGeom>
          <a:solidFill>
            <a:srgbClr val="EC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38267" y="2952671"/>
            <a:ext cx="3046137" cy="2235924"/>
          </a:xfrm>
          <a:prstGeom prst="rect">
            <a:avLst/>
          </a:prstGeom>
          <a:solidFill>
            <a:srgbClr val="C9C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5732" y="3026853"/>
            <a:ext cx="2956937" cy="2235924"/>
          </a:xfrm>
          <a:prstGeom prst="rect">
            <a:avLst/>
          </a:prstGeom>
          <a:solidFill>
            <a:srgbClr val="D3D6C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6" name="Diagrama 55"/>
          <p:cNvGraphicFramePr/>
          <p:nvPr>
            <p:extLst>
              <p:ext uri="{D42A27DB-BD31-4B8C-83A1-F6EECF244321}">
                <p14:modId xmlns:p14="http://schemas.microsoft.com/office/powerpoint/2010/main" val="68506361"/>
              </p:ext>
            </p:extLst>
          </p:nvPr>
        </p:nvGraphicFramePr>
        <p:xfrm>
          <a:off x="482569" y="2712119"/>
          <a:ext cx="11513308" cy="31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Rectangle 57"/>
          <p:cNvSpPr/>
          <p:nvPr/>
        </p:nvSpPr>
        <p:spPr>
          <a:xfrm>
            <a:off x="933864" y="3312940"/>
            <a:ext cx="2715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Reforma APS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XHUP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Ordenación territorial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581867" y="3023687"/>
            <a:ext cx="28407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Despliegue de recursos por diferente modalidad de</a:t>
            </a:r>
            <a:r>
              <a:rPr kumimoji="0" lang="es-ES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atención/ líneas de servicios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Atención primaria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Hospitales de</a:t>
            </a:r>
            <a:r>
              <a:rPr kumimoji="0" lang="es-ES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agudos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Salud mental y </a:t>
            </a: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addicciones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Sociosanitaria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Atención domiciliaria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Urgencias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Ordenación territorial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32427" y="3081210"/>
            <a:ext cx="49164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Ordenación y despliegue de servicios con nuevos criterios y modalidades de atención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Atención integrada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Atención basada en el </a:t>
            </a:r>
            <a:r>
              <a:rPr lang="es-ES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alor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Ordenación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QuadreDeText 60"/>
          <p:cNvSpPr txBox="1"/>
          <p:nvPr/>
        </p:nvSpPr>
        <p:spPr>
          <a:xfrm>
            <a:off x="557130" y="5178844"/>
            <a:ext cx="5911875" cy="310312"/>
          </a:xfrm>
          <a:prstGeom prst="rect">
            <a:avLst/>
          </a:prstGeom>
          <a:solidFill>
            <a:srgbClr val="ECEAE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27E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PLANIFICACIÓN BASADA EN RECURSOS I SERVICIOS</a:t>
            </a:r>
          </a:p>
        </p:txBody>
      </p:sp>
      <p:sp>
        <p:nvSpPr>
          <p:cNvPr id="62" name="Títol 1"/>
          <p:cNvSpPr txBox="1">
            <a:spLocks/>
          </p:cNvSpPr>
          <p:nvPr/>
        </p:nvSpPr>
        <p:spPr>
          <a:xfrm>
            <a:off x="6469005" y="5181379"/>
            <a:ext cx="5626511" cy="292388"/>
          </a:xfrm>
          <a:prstGeom prst="rect">
            <a:avLst/>
          </a:prstGeom>
          <a:solidFill>
            <a:srgbClr val="D8E6E8"/>
          </a:solidFill>
          <a:ln w="12700">
            <a:noFill/>
          </a:ln>
        </p:spPr>
        <p:txBody>
          <a:bodyPr wrap="square">
            <a:spAutoFit/>
          </a:bodyPr>
          <a:lstStyle>
            <a:defPPr>
              <a:defRPr lang="ca-ES"/>
            </a:defPPr>
            <a:lvl1pPr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 SALUD DE LA POBLACIÓN </a:t>
            </a:r>
            <a:r>
              <a:rPr lang="es-ES" sz="1300" b="0" dirty="0">
                <a:solidFill>
                  <a:prstClr val="black"/>
                </a:solidFill>
              </a:rPr>
              <a:t>EN E</a:t>
            </a:r>
            <a:r>
              <a:rPr kumimoji="0" lang="es-E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 CENTRO DE LA PLANIFICACIÓN</a:t>
            </a:r>
          </a:p>
        </p:txBody>
      </p:sp>
      <p:sp>
        <p:nvSpPr>
          <p:cNvPr id="64" name="Cometes angulars 63"/>
          <p:cNvSpPr/>
          <p:nvPr/>
        </p:nvSpPr>
        <p:spPr>
          <a:xfrm>
            <a:off x="6364099" y="5601446"/>
            <a:ext cx="1045358" cy="764115"/>
          </a:xfrm>
          <a:prstGeom prst="chevron">
            <a:avLst>
              <a:gd name="adj" fmla="val 100000"/>
            </a:avLst>
          </a:prstGeom>
          <a:solidFill>
            <a:srgbClr val="93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C61F18-B2D0-E97D-2D57-253A62A343E3}"/>
              </a:ext>
            </a:extLst>
          </p:cNvPr>
          <p:cNvSpPr/>
          <p:nvPr/>
        </p:nvSpPr>
        <p:spPr>
          <a:xfrm>
            <a:off x="1512926" y="258217"/>
            <a:ext cx="9166148" cy="602137"/>
          </a:xfrm>
          <a:prstGeom prst="rect">
            <a:avLst/>
          </a:prstGeom>
          <a:solidFill>
            <a:srgbClr val="2C75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/>
              <a:t>NUEVO MAPA SANITARIO 2026</a:t>
            </a:r>
          </a:p>
        </p:txBody>
      </p:sp>
    </p:spTree>
    <p:extLst>
      <p:ext uri="{BB962C8B-B14F-4D97-AF65-F5344CB8AC3E}">
        <p14:creationId xmlns:p14="http://schemas.microsoft.com/office/powerpoint/2010/main" val="199277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16844" y="1269613"/>
            <a:ext cx="3060000" cy="24730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lnSpc>
                <a:spcPts val="2700"/>
              </a:lnSpc>
            </a:pP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  <a:r>
              <a:rPr lang="es-ES" sz="200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salutogénica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(estilos de vida y entornos saludables, evitar </a:t>
            </a:r>
            <a:r>
              <a:rPr lang="es-ES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sobrediagnóstico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sobretratamiento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036" y="1258754"/>
            <a:ext cx="3060000" cy="24730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lnSpc>
                <a:spcPts val="2700"/>
              </a:lnSpc>
            </a:pPr>
            <a:r>
              <a:rPr lang="es-E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 en acceso, calidad y resultados territorial 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(foco en  entorno rural)</a:t>
            </a:r>
            <a:r>
              <a:rPr lang="es-E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específicos </a:t>
            </a:r>
            <a:r>
              <a:rPr lang="es-E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(personas y necesidades)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70255" y="1247895"/>
            <a:ext cx="3060000" cy="24947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s-E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integral y integrada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54E5591B-3719-064C-8417-8A976FED6E36}"/>
              </a:ext>
            </a:extLst>
          </p:cNvPr>
          <p:cNvSpPr txBox="1"/>
          <p:nvPr/>
        </p:nvSpPr>
        <p:spPr>
          <a:xfrm>
            <a:off x="239235" y="324431"/>
            <a:ext cx="11521947" cy="523220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ca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+mj-lt"/>
                <a:ea typeface="+mj-ea"/>
                <a:cs typeface="Arial"/>
              </a:defRPr>
            </a:lvl1pPr>
          </a:lstStyle>
          <a:p>
            <a:r>
              <a:rPr lang="es-ES" dirty="0"/>
              <a:t>10 ámbitos transversales del nuevo mapa</a:t>
            </a:r>
          </a:p>
        </p:txBody>
      </p:sp>
      <p:sp>
        <p:nvSpPr>
          <p:cNvPr id="4" name="object 4"/>
          <p:cNvSpPr txBox="1"/>
          <p:nvPr/>
        </p:nvSpPr>
        <p:spPr>
          <a:xfrm rot="5400000" flipV="1">
            <a:off x="8419295" y="3334792"/>
            <a:ext cx="4500000" cy="307777"/>
          </a:xfrm>
          <a:prstGeom prst="rect">
            <a:avLst/>
          </a:prstGeom>
          <a:ln>
            <a:solidFill>
              <a:srgbClr val="9CA383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2000" b="1" spc="-10" dirty="0">
                <a:solidFill>
                  <a:srgbClr val="877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Envejecimiento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036" y="3832876"/>
            <a:ext cx="9540000" cy="400110"/>
          </a:xfrm>
          <a:prstGeom prst="rect">
            <a:avLst/>
          </a:prstGeom>
          <a:solidFill>
            <a:srgbClr val="DDD8CD"/>
          </a:solidFill>
        </p:spPr>
        <p:txBody>
          <a:bodyPr wrap="square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es-E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987" y="4344702"/>
            <a:ext cx="9653694" cy="384721"/>
          </a:xfrm>
          <a:prstGeom prst="rect">
            <a:avLst/>
          </a:prstGeom>
          <a:solidFill>
            <a:srgbClr val="DDD8CD"/>
          </a:solidFill>
        </p:spPr>
        <p:txBody>
          <a:bodyPr wrap="square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r>
              <a:rPr lang="es-ES" sz="1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s-ES" sz="1900" spc="-10" dirty="0">
                <a:latin typeface="Arial" panose="020B0604020202020204" pitchFamily="34" charset="0"/>
                <a:cs typeface="Arial" panose="020B0604020202020204" pitchFamily="34" charset="0"/>
              </a:rPr>
              <a:t> de la salud (nuevas tecnologías, más modalidades de atención)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9086" y="4834631"/>
            <a:ext cx="9540000" cy="400110"/>
          </a:xfrm>
          <a:prstGeom prst="rect">
            <a:avLst/>
          </a:prstGeom>
          <a:solidFill>
            <a:srgbClr val="DDD8CD"/>
          </a:solidFill>
        </p:spPr>
        <p:txBody>
          <a:bodyPr wrap="square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s-E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de información</a:t>
            </a:r>
            <a:r>
              <a:rPr lang="es-E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integrados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0763" y="5361287"/>
            <a:ext cx="9540000" cy="400110"/>
          </a:xfrm>
          <a:prstGeom prst="rect">
            <a:avLst/>
          </a:prstGeom>
          <a:solidFill>
            <a:srgbClr val="DDD8CD"/>
          </a:solidFill>
        </p:spPr>
        <p:txBody>
          <a:bodyPr wrap="square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Agenda verde </a:t>
            </a:r>
            <a:r>
              <a:rPr lang="es-E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en el sistema de salud</a:t>
            </a:r>
            <a:endParaRPr lang="es-ES" sz="20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 rot="16200000">
            <a:off x="9002354" y="3350010"/>
            <a:ext cx="4500000" cy="307777"/>
          </a:xfrm>
          <a:prstGeom prst="rect">
            <a:avLst/>
          </a:prstGeom>
          <a:ln>
            <a:solidFill>
              <a:srgbClr val="9CA383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2000" b="1" spc="-10" dirty="0">
                <a:solidFill>
                  <a:srgbClr val="877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es-ES" sz="2000" spc="-10" dirty="0">
                <a:solidFill>
                  <a:srgbClr val="877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b="1" spc="-10" dirty="0">
                <a:solidFill>
                  <a:srgbClr val="877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</a:p>
        </p:txBody>
      </p:sp>
      <p:sp>
        <p:nvSpPr>
          <p:cNvPr id="19" name="object 4"/>
          <p:cNvSpPr txBox="1"/>
          <p:nvPr/>
        </p:nvSpPr>
        <p:spPr>
          <a:xfrm rot="16200000">
            <a:off x="9539394" y="3344006"/>
            <a:ext cx="4500000" cy="307777"/>
          </a:xfrm>
          <a:prstGeom prst="rect">
            <a:avLst/>
          </a:prstGeom>
          <a:ln>
            <a:solidFill>
              <a:srgbClr val="9CA383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70485" algn="ctr">
              <a:spcBef>
                <a:spcPts val="1000"/>
              </a:spcBef>
              <a:buClr>
                <a:srgbClr val="404040"/>
              </a:buClr>
              <a:tabLst>
                <a:tab pos="299720" algn="l"/>
              </a:tabLst>
            </a:pPr>
            <a:r>
              <a:rPr lang="es-ES" sz="2000" spc="-10" dirty="0">
                <a:solidFill>
                  <a:srgbClr val="877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Abordaje de las </a:t>
            </a:r>
            <a:r>
              <a:rPr lang="es-ES" sz="2000" b="1" spc="-10" dirty="0">
                <a:solidFill>
                  <a:srgbClr val="877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desigualdades</a:t>
            </a:r>
          </a:p>
        </p:txBody>
      </p:sp>
      <p:pic>
        <p:nvPicPr>
          <p:cNvPr id="26" name="Imatge 2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16" y="1369074"/>
            <a:ext cx="454301" cy="2252377"/>
          </a:xfrm>
          <a:prstGeom prst="rect">
            <a:avLst/>
          </a:prstGeom>
        </p:spPr>
      </p:pic>
      <p:pic>
        <p:nvPicPr>
          <p:cNvPr id="27" name="Imatge 2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771" y="3621451"/>
            <a:ext cx="431236" cy="2208888"/>
          </a:xfrm>
          <a:prstGeom prst="rect">
            <a:avLst/>
          </a:prstGeom>
        </p:spPr>
      </p:pic>
      <p:sp>
        <p:nvSpPr>
          <p:cNvPr id="24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es-ES" sz="11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fld>
            <a:endParaRPr lang="es-ES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15061"/>
      </p:ext>
    </p:extLst>
  </p:cSld>
  <p:clrMapOvr>
    <a:masterClrMapping/>
  </p:clrMapOvr>
</p:sld>
</file>

<file path=ppt/theme/theme1.xml><?xml version="1.0" encoding="utf-8"?>
<a:theme xmlns:a="http://schemas.openxmlformats.org/drawingml/2006/main" name="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ADC72AF1-EBA2-4164-9D61-CDDCFD67ED85}"/>
    </a:ext>
  </a:extLst>
</a:theme>
</file>

<file path=ppt/theme/theme2.xml><?xml version="1.0" encoding="utf-8"?>
<a:theme xmlns:a="http://schemas.openxmlformats.org/drawingml/2006/main" name="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12AE40D6-5D34-4EFB-8A01-E49E1CD46E4A}"/>
    </a:ext>
  </a:extLst>
</a:theme>
</file>

<file path=ppt/theme/theme3.xml><?xml version="1.0" encoding="utf-8"?>
<a:theme xmlns:a="http://schemas.openxmlformats.org/drawingml/2006/main" name="3 - Columnes amb icones i xifres destac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369789E4-6E04-4173-B298-5CA68C520CF6}"/>
    </a:ext>
  </a:extLst>
</a:theme>
</file>

<file path=ppt/theme/theme4.xml><?xml version="1.0" encoding="utf-8"?>
<a:theme xmlns:a="http://schemas.openxmlformats.org/drawingml/2006/main" name="4 - Passos i processo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9A9199B2-B90D-4561-B27B-FFB4A509E677}"/>
    </a:ext>
  </a:extLst>
</a:theme>
</file>

<file path=ppt/theme/theme5.xml><?xml version="1.0" encoding="utf-8"?>
<a:theme xmlns:a="http://schemas.openxmlformats.org/drawingml/2006/main" name="5 - Tancamen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o-salut-generalitat" id="{91390823-0E64-4BB8-823B-6CD1F0A8AAEE}" vid="{AFAA899F-4B76-4A89-B624-01A86D44CED3}"/>
    </a:ext>
  </a:extLst>
</a:theme>
</file>

<file path=ppt/theme/theme6.xml><?xml version="1.0" encoding="utf-8"?>
<a:theme xmlns:a="http://schemas.openxmlformats.org/drawingml/2006/main" name="1_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DE3F7BED-0561-4732-AFBA-3664F685FE26}"/>
    </a:ext>
  </a:extLst>
</a:theme>
</file>

<file path=ppt/theme/theme7.xml><?xml version="1.0" encoding="utf-8"?>
<a:theme xmlns:a="http://schemas.openxmlformats.org/drawingml/2006/main" name="1_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o-generalitat" id="{CD3ED0EA-F405-BF4E-84D5-DAF5BE591134}" vid="{D81DEA5D-9946-E642-8DD7-C78FC88CDB73}"/>
    </a:ext>
  </a:extLst>
</a:theme>
</file>

<file path=ppt/theme/theme8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8d31e6b-f095-402c-bc99-21f36b0db84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E15092239D24593D120DE7ECF52CD" ma:contentTypeVersion="19" ma:contentTypeDescription="Crea un document nou" ma:contentTypeScope="" ma:versionID="8015639f3d659b0c87bf55af6f748863">
  <xsd:schema xmlns:xsd="http://www.w3.org/2001/XMLSchema" xmlns:xs="http://www.w3.org/2001/XMLSchema" xmlns:p="http://schemas.microsoft.com/office/2006/metadata/properties" xmlns:ns3="09a57cd7-e742-43c1-858a-baac2518ed73" xmlns:ns4="88d31e6b-f095-402c-bc99-21f36b0db840" targetNamespace="http://schemas.microsoft.com/office/2006/metadata/properties" ma:root="true" ma:fieldsID="14269c0ed96a3e12498f6a88dc86d62f" ns3:_="" ns4:_="">
    <xsd:import namespace="09a57cd7-e742-43c1-858a-baac2518ed73"/>
    <xsd:import namespace="88d31e6b-f095-402c-bc99-21f36b0db8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57cd7-e742-43c1-858a-baac2518ed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indicació per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31e6b-f095-402c-bc99-21f36b0db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FF52A4-C2A3-4FEF-AC6D-458F4575C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91205-E07B-4752-911B-AC8B361B3B45}">
  <ds:schemaRefs>
    <ds:schemaRef ds:uri="88d31e6b-f095-402c-bc99-21f36b0db840"/>
    <ds:schemaRef ds:uri="http://purl.org/dc/elements/1.1/"/>
    <ds:schemaRef ds:uri="http://purl.org/dc/dcmitype/"/>
    <ds:schemaRef ds:uri="http://schemas.microsoft.com/office/infopath/2007/PartnerControls"/>
    <ds:schemaRef ds:uri="09a57cd7-e742-43c1-858a-baac2518ed7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B2B0D7-58E3-40AA-BA32-9FB93EB26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57cd7-e742-43c1-858a-baac2518ed73"/>
    <ds:schemaRef ds:uri="88d31e6b-f095-402c-bc99-21f36b0db8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Plantilla_presentacio-salut-generalitat (1)</Template>
  <TotalTime>533</TotalTime>
  <Words>1881</Words>
  <Application>Microsoft Office PowerPoint</Application>
  <PresentationFormat>Pantalla panoràmica</PresentationFormat>
  <Paragraphs>351</Paragraphs>
  <Slides>32</Slides>
  <Notes>7</Notes>
  <HiddenSlides>2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7</vt:i4>
      </vt:variant>
      <vt:variant>
        <vt:lpstr>Títols de les diapositives</vt:lpstr>
      </vt:variant>
      <vt:variant>
        <vt:i4>32</vt:i4>
      </vt:variant>
    </vt:vector>
  </HeadingPairs>
  <TitlesOfParts>
    <vt:vector size="46" baseType="lpstr">
      <vt:lpstr>Aptos</vt:lpstr>
      <vt:lpstr>Arial</vt:lpstr>
      <vt:lpstr>Calibri</vt:lpstr>
      <vt:lpstr>Courier New</vt:lpstr>
      <vt:lpstr>Google Sans</vt:lpstr>
      <vt:lpstr>Times New Roman</vt:lpstr>
      <vt:lpstr>Wingdings</vt:lpstr>
      <vt:lpstr>1 - Portades</vt:lpstr>
      <vt:lpstr>2 - Textos i imatges</vt:lpstr>
      <vt:lpstr>3 - Columnes amb icones i xifres destacades</vt:lpstr>
      <vt:lpstr>4 - Passos i processos</vt:lpstr>
      <vt:lpstr>5 - Tancament</vt:lpstr>
      <vt:lpstr>1_1 - Portades</vt:lpstr>
      <vt:lpstr>1_2 - Textos i imatges</vt:lpstr>
      <vt:lpstr>La Atención Primaria y Comunitaria en Cataluña</vt:lpstr>
      <vt:lpstr>Situación y contexto</vt:lpstr>
      <vt:lpstr>Catalunya</vt:lpstr>
      <vt:lpstr>Atención Primaria y Comunitaria en Catalunya – Quienes somos </vt:lpstr>
      <vt:lpstr>Herramientas para la Planificación de las políticas sanitarias:  - Plan de Salud   - Mapa Sanitario</vt:lpstr>
      <vt:lpstr>Presentació del PowerPoint</vt:lpstr>
      <vt:lpstr>Bases del Plan de Salud 2021-2025</vt:lpstr>
      <vt:lpstr>Presentació del PowerPoint</vt:lpstr>
      <vt:lpstr>Presentació del PowerPoint</vt:lpstr>
      <vt:lpstr>Presentació del PowerPoint</vt:lpstr>
      <vt:lpstr>Presentació del PowerPoint</vt:lpstr>
      <vt:lpstr>El Decálogo de la Atención Primaria y Comunitaria</vt:lpstr>
      <vt:lpstr>Presentació del PowerPoint</vt:lpstr>
      <vt:lpstr>Presentació del PowerPoint</vt:lpstr>
      <vt:lpstr>Financiación de la Atención Primaria y Comunitaria</vt:lpstr>
      <vt:lpstr>Condiciones generales de la contratación de la APyC</vt:lpstr>
      <vt:lpstr>CONTRATACIÓN DE LOS EQUIPOS DE ATENCIÓN PRIMARIA</vt:lpstr>
      <vt:lpstr>Proceso de la CPR y mecanismos de control</vt:lpstr>
      <vt:lpstr>  Cuadro de mando seguimiento contratos</vt:lpstr>
      <vt:lpstr>CONTRATACIÓN DE LOS PROFESIONALES</vt:lpstr>
      <vt:lpstr>Modelos de gestión en la APyC de Catalunya</vt:lpstr>
      <vt:lpstr>Cual tiene mejores resultados?</vt:lpstr>
      <vt:lpstr>Historia Clínica Compartida de Catalunya HC3</vt:lpstr>
      <vt:lpstr>COMPARTIR DATOS CLÍNICOS</vt:lpstr>
      <vt:lpstr>Presentació del PowerPoint</vt:lpstr>
      <vt:lpstr>Presentació del PowerPoint</vt:lpstr>
      <vt:lpstr>Presentació del PowerPoint</vt:lpstr>
      <vt:lpstr>  Centros de Salud Integrales de Referencia</vt:lpstr>
      <vt:lpstr>   Centros de Salud Integrales de Referencia</vt:lpstr>
      <vt:lpstr>Presentació del PowerPoint</vt:lpstr>
      <vt:lpstr>   1.Mesures àmbit organització i eficiència </vt:lpstr>
      <vt:lpstr>Dirección Estratégica de Atención Primaria y Comunitaria  Departament de Salud</vt:lpstr>
    </vt:vector>
  </TitlesOfParts>
  <Manager/>
  <Company>Fujitsu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per a presentacions en PPT</dc:title>
  <dc:subject>Patrons i diapositives de mostra per a l'elaboració de presentacions</dc:subject>
  <dc:creator>Aina Olle Vila</dc:creator>
  <cp:keywords>plantilla, ppt, presentacions, comunicació, salut</cp:keywords>
  <dc:description/>
  <cp:lastModifiedBy>Ruiz Riera, Rafael</cp:lastModifiedBy>
  <cp:revision>984</cp:revision>
  <dcterms:created xsi:type="dcterms:W3CDTF">2025-04-07T07:51:40Z</dcterms:created>
  <dcterms:modified xsi:type="dcterms:W3CDTF">2026-06-07T23:49:06Z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0x010100710E15092239D24593D120DE7ECF52CD</vt:lpwstr>
  </property>
  <property fmtid="{D5CDD505-2E9C-101B-9397-08002B2CF9AE}" pid="3" name="MediaServiceImageTags">
    <vt:lpwstr/>
  </property>
</Properties>
</file>