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6" r:id="rId5"/>
    <p:sldId id="264" r:id="rId6"/>
    <p:sldId id="374" r:id="rId7"/>
    <p:sldId id="349" r:id="rId8"/>
    <p:sldId id="270" r:id="rId9"/>
    <p:sldId id="269" r:id="rId10"/>
    <p:sldId id="284" r:id="rId11"/>
    <p:sldId id="376" r:id="rId12"/>
    <p:sldId id="383" r:id="rId13"/>
    <p:sldId id="291" r:id="rId14"/>
    <p:sldId id="292" r:id="rId15"/>
    <p:sldId id="293" r:id="rId16"/>
    <p:sldId id="377" r:id="rId17"/>
    <p:sldId id="372" r:id="rId18"/>
    <p:sldId id="295" r:id="rId19"/>
    <p:sldId id="373" r:id="rId20"/>
    <p:sldId id="296" r:id="rId21"/>
    <p:sldId id="378" r:id="rId22"/>
    <p:sldId id="384" r:id="rId23"/>
    <p:sldId id="290" r:id="rId24"/>
    <p:sldId id="388" r:id="rId25"/>
    <p:sldId id="259" r:id="rId26"/>
    <p:sldId id="367" r:id="rId27"/>
    <p:sldId id="370" r:id="rId28"/>
    <p:sldId id="356" r:id="rId29"/>
    <p:sldId id="362" r:id="rId30"/>
    <p:sldId id="381" r:id="rId31"/>
    <p:sldId id="363" r:id="rId32"/>
    <p:sldId id="364" r:id="rId33"/>
    <p:sldId id="297" r:id="rId34"/>
    <p:sldId id="386" r:id="rId35"/>
    <p:sldId id="387" r:id="rId36"/>
    <p:sldId id="385" r:id="rId37"/>
    <p:sldId id="361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300"/>
    <a:srgbClr val="4880FB"/>
    <a:srgbClr val="60A500"/>
    <a:srgbClr val="3D73B9"/>
    <a:srgbClr val="FAB406"/>
    <a:srgbClr val="15D10F"/>
    <a:srgbClr val="008000"/>
    <a:srgbClr val="C5C5C5"/>
    <a:srgbClr val="C8C8C8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8238D-FD3A-8D4B-8520-8E3551E79889}" v="68" dt="2026-06-09T10:18:59.159"/>
    <p1510:client id="{B764FEF0-0618-40BF-A492-26B07A9F08BA}" v="23" dt="2026-06-08T22:37:29.178"/>
    <p1510:client id="{B8DC598B-BFAC-2941-B276-B894BDB8719F}" v="40" dt="2026-06-08T21:26:05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02"/>
    <p:restoredTop sz="94512"/>
  </p:normalViewPr>
  <p:slideViewPr>
    <p:cSldViewPr snapToGrid="0">
      <p:cViewPr varScale="1">
        <p:scale>
          <a:sx n="74" d="100"/>
          <a:sy n="74" d="100"/>
        </p:scale>
        <p:origin x="304" y="168"/>
      </p:cViewPr>
      <p:guideLst>
        <p:guide orient="horz" pos="18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Rocha Pereira" userId="52322136-0369-410a-97f3-8a8979efbc15" providerId="ADAL" clId="{13527F9C-A760-484B-B91F-8B8022B5F4FB}"/>
    <pc:docChg chg="undo custSel modSld">
      <pc:chgData name="Carla Rocha Pereira" userId="52322136-0369-410a-97f3-8a8979efbc15" providerId="ADAL" clId="{13527F9C-A760-484B-B91F-8B8022B5F4FB}" dt="2026-06-08T22:37:29.178" v="353" actId="1036"/>
      <pc:docMkLst>
        <pc:docMk/>
      </pc:docMkLst>
      <pc:sldChg chg="modSp mod">
        <pc:chgData name="Carla Rocha Pereira" userId="52322136-0369-410a-97f3-8a8979efbc15" providerId="ADAL" clId="{13527F9C-A760-484B-B91F-8B8022B5F4FB}" dt="2026-06-07T14:51:01.591" v="5" actId="1036"/>
        <pc:sldMkLst>
          <pc:docMk/>
          <pc:sldMk cId="1858730483" sldId="256"/>
        </pc:sldMkLst>
        <pc:grpChg chg="mod">
          <ac:chgData name="Carla Rocha Pereira" userId="52322136-0369-410a-97f3-8a8979efbc15" providerId="ADAL" clId="{13527F9C-A760-484B-B91F-8B8022B5F4FB}" dt="2026-06-07T14:51:01.591" v="5" actId="1036"/>
          <ac:grpSpMkLst>
            <pc:docMk/>
            <pc:sldMk cId="1858730483" sldId="256"/>
            <ac:grpSpMk id="2" creationId="{69F25AD4-99AF-3A18-F4AB-1000CF642729}"/>
          </ac:grpSpMkLst>
        </pc:grpChg>
      </pc:sldChg>
      <pc:sldChg chg="modSp mod">
        <pc:chgData name="Carla Rocha Pereira" userId="52322136-0369-410a-97f3-8a8979efbc15" providerId="ADAL" clId="{13527F9C-A760-484B-B91F-8B8022B5F4FB}" dt="2026-06-07T14:57:27.799" v="76" actId="790"/>
        <pc:sldMkLst>
          <pc:docMk/>
          <pc:sldMk cId="1053859364" sldId="259"/>
        </pc:sldMkLst>
        <pc:spChg chg="mod">
          <ac:chgData name="Carla Rocha Pereira" userId="52322136-0369-410a-97f3-8a8979efbc15" providerId="ADAL" clId="{13527F9C-A760-484B-B91F-8B8022B5F4FB}" dt="2026-06-07T14:56:57.922" v="72" actId="790"/>
          <ac:spMkLst>
            <pc:docMk/>
            <pc:sldMk cId="1053859364" sldId="259"/>
            <ac:spMk id="3" creationId="{0C1FAFFF-5FB6-56D8-F709-A0A31864E29A}"/>
          </ac:spMkLst>
        </pc:spChg>
        <pc:spChg chg="mod">
          <ac:chgData name="Carla Rocha Pereira" userId="52322136-0369-410a-97f3-8a8979efbc15" providerId="ADAL" clId="{13527F9C-A760-484B-B91F-8B8022B5F4FB}" dt="2026-06-07T14:56:44.639" v="70" actId="790"/>
          <ac:spMkLst>
            <pc:docMk/>
            <pc:sldMk cId="1053859364" sldId="259"/>
            <ac:spMk id="7" creationId="{DE95D0D0-E834-55F5-60C0-C59CE1DBA814}"/>
          </ac:spMkLst>
        </pc:spChg>
        <pc:spChg chg="mod">
          <ac:chgData name="Carla Rocha Pereira" userId="52322136-0369-410a-97f3-8a8979efbc15" providerId="ADAL" clId="{13527F9C-A760-484B-B91F-8B8022B5F4FB}" dt="2026-06-07T14:57:13.148" v="74" actId="790"/>
          <ac:spMkLst>
            <pc:docMk/>
            <pc:sldMk cId="1053859364" sldId="259"/>
            <ac:spMk id="9" creationId="{DA94805C-DDBA-58C3-4318-AED57528A58D}"/>
          </ac:spMkLst>
        </pc:spChg>
        <pc:spChg chg="mod">
          <ac:chgData name="Carla Rocha Pereira" userId="52322136-0369-410a-97f3-8a8979efbc15" providerId="ADAL" clId="{13527F9C-A760-484B-B91F-8B8022B5F4FB}" dt="2026-06-07T14:56:37.594" v="69" actId="790"/>
          <ac:spMkLst>
            <pc:docMk/>
            <pc:sldMk cId="1053859364" sldId="259"/>
            <ac:spMk id="10" creationId="{FA3CEA68-F6FC-EDF8-1F5F-1F3D89C135BF}"/>
          </ac:spMkLst>
        </pc:spChg>
        <pc:spChg chg="mod">
          <ac:chgData name="Carla Rocha Pereira" userId="52322136-0369-410a-97f3-8a8979efbc15" providerId="ADAL" clId="{13527F9C-A760-484B-B91F-8B8022B5F4FB}" dt="2026-06-07T14:57:04.835" v="73" actId="790"/>
          <ac:spMkLst>
            <pc:docMk/>
            <pc:sldMk cId="1053859364" sldId="259"/>
            <ac:spMk id="11" creationId="{F093AF9E-A2F7-A25F-6F4C-7095FE69F69F}"/>
          </ac:spMkLst>
        </pc:spChg>
        <pc:spChg chg="mod">
          <ac:chgData name="Carla Rocha Pereira" userId="52322136-0369-410a-97f3-8a8979efbc15" providerId="ADAL" clId="{13527F9C-A760-484B-B91F-8B8022B5F4FB}" dt="2026-06-07T14:57:27.799" v="76" actId="790"/>
          <ac:spMkLst>
            <pc:docMk/>
            <pc:sldMk cId="1053859364" sldId="259"/>
            <ac:spMk id="14" creationId="{24AAC200-9C4B-07A6-8D2D-88ED50B97583}"/>
          </ac:spMkLst>
        </pc:spChg>
        <pc:spChg chg="mod">
          <ac:chgData name="Carla Rocha Pereira" userId="52322136-0369-410a-97f3-8a8979efbc15" providerId="ADAL" clId="{13527F9C-A760-484B-B91F-8B8022B5F4FB}" dt="2026-06-07T14:56:31.714" v="68" actId="790"/>
          <ac:spMkLst>
            <pc:docMk/>
            <pc:sldMk cId="1053859364" sldId="259"/>
            <ac:spMk id="15" creationId="{0C622FA9-5533-0D1E-EB50-AC2AFCC15392}"/>
          </ac:spMkLst>
        </pc:spChg>
        <pc:spChg chg="mod">
          <ac:chgData name="Carla Rocha Pereira" userId="52322136-0369-410a-97f3-8a8979efbc15" providerId="ADAL" clId="{13527F9C-A760-484B-B91F-8B8022B5F4FB}" dt="2026-06-07T14:56:50.478" v="71" actId="790"/>
          <ac:spMkLst>
            <pc:docMk/>
            <pc:sldMk cId="1053859364" sldId="259"/>
            <ac:spMk id="16" creationId="{11B8FDF8-25BD-CBDF-D5E6-69238C6BD11D}"/>
          </ac:spMkLst>
        </pc:spChg>
        <pc:spChg chg="mod">
          <ac:chgData name="Carla Rocha Pereira" userId="52322136-0369-410a-97f3-8a8979efbc15" providerId="ADAL" clId="{13527F9C-A760-484B-B91F-8B8022B5F4FB}" dt="2026-06-07T14:57:21.070" v="75" actId="790"/>
          <ac:spMkLst>
            <pc:docMk/>
            <pc:sldMk cId="1053859364" sldId="259"/>
            <ac:spMk id="34" creationId="{912B0D2A-5908-1C61-DDC1-6F78E77555D6}"/>
          </ac:spMkLst>
        </pc:spChg>
      </pc:sldChg>
      <pc:sldChg chg="modSp mod">
        <pc:chgData name="Carla Rocha Pereira" userId="52322136-0369-410a-97f3-8a8979efbc15" providerId="ADAL" clId="{13527F9C-A760-484B-B91F-8B8022B5F4FB}" dt="2026-06-08T22:30:15.298" v="348" actId="1036"/>
        <pc:sldMkLst>
          <pc:docMk/>
          <pc:sldMk cId="162421554" sldId="269"/>
        </pc:sldMkLst>
        <pc:spChg chg="mod">
          <ac:chgData name="Carla Rocha Pereira" userId="52322136-0369-410a-97f3-8a8979efbc15" providerId="ADAL" clId="{13527F9C-A760-484B-B91F-8B8022B5F4FB}" dt="2026-06-07T14:52:15.817" v="9" actId="790"/>
          <ac:spMkLst>
            <pc:docMk/>
            <pc:sldMk cId="162421554" sldId="269"/>
            <ac:spMk id="7" creationId="{60AF0078-52F0-1B16-7F8D-E9A5407F3E2B}"/>
          </ac:spMkLst>
        </pc:spChg>
        <pc:spChg chg="mod">
          <ac:chgData name="Carla Rocha Pereira" userId="52322136-0369-410a-97f3-8a8979efbc15" providerId="ADAL" clId="{13527F9C-A760-484B-B91F-8B8022B5F4FB}" dt="2026-06-08T22:30:15.298" v="348" actId="1036"/>
          <ac:spMkLst>
            <pc:docMk/>
            <pc:sldMk cId="162421554" sldId="269"/>
            <ac:spMk id="11" creationId="{E38D6F0F-6FF1-55B4-FF8B-09246FF470E0}"/>
          </ac:spMkLst>
        </pc:spChg>
      </pc:sldChg>
      <pc:sldChg chg="modSp mod">
        <pc:chgData name="Carla Rocha Pereira" userId="52322136-0369-410a-97f3-8a8979efbc15" providerId="ADAL" clId="{13527F9C-A760-484B-B91F-8B8022B5F4FB}" dt="2026-06-07T14:52:59.009" v="34" actId="1035"/>
        <pc:sldMkLst>
          <pc:docMk/>
          <pc:sldMk cId="3904391318" sldId="284"/>
        </pc:sldMkLst>
        <pc:spChg chg="mod">
          <ac:chgData name="Carla Rocha Pereira" userId="52322136-0369-410a-97f3-8a8979efbc15" providerId="ADAL" clId="{13527F9C-A760-484B-B91F-8B8022B5F4FB}" dt="2026-06-07T14:52:59.009" v="34" actId="1035"/>
          <ac:spMkLst>
            <pc:docMk/>
            <pc:sldMk cId="3904391318" sldId="284"/>
            <ac:spMk id="2" creationId="{5E3A56D8-0D7B-195A-8059-AB49EDA17289}"/>
          </ac:spMkLst>
        </pc:spChg>
        <pc:graphicFrameChg chg="mod">
          <ac:chgData name="Carla Rocha Pereira" userId="52322136-0369-410a-97f3-8a8979efbc15" providerId="ADAL" clId="{13527F9C-A760-484B-B91F-8B8022B5F4FB}" dt="2026-06-07T14:52:48.379" v="31" actId="1035"/>
          <ac:graphicFrameMkLst>
            <pc:docMk/>
            <pc:sldMk cId="3904391318" sldId="284"/>
            <ac:graphicFrameMk id="7" creationId="{00000000-0000-0000-0000-000000000000}"/>
          </ac:graphicFrameMkLst>
        </pc:graphicFrameChg>
      </pc:sldChg>
      <pc:sldChg chg="modSp mod">
        <pc:chgData name="Carla Rocha Pereira" userId="52322136-0369-410a-97f3-8a8979efbc15" providerId="ADAL" clId="{13527F9C-A760-484B-B91F-8B8022B5F4FB}" dt="2026-06-07T15:24:58.357" v="100" actId="14734"/>
        <pc:sldMkLst>
          <pc:docMk/>
          <pc:sldMk cId="2017015104" sldId="290"/>
        </pc:sldMkLst>
        <pc:graphicFrameChg chg="modGraphic">
          <ac:chgData name="Carla Rocha Pereira" userId="52322136-0369-410a-97f3-8a8979efbc15" providerId="ADAL" clId="{13527F9C-A760-484B-B91F-8B8022B5F4FB}" dt="2026-06-07T15:24:58.357" v="100" actId="14734"/>
          <ac:graphicFrameMkLst>
            <pc:docMk/>
            <pc:sldMk cId="2017015104" sldId="290"/>
            <ac:graphicFrameMk id="3" creationId="{4220E51E-C973-AA3A-8F29-72BD5A4F5708}"/>
          </ac:graphicFrameMkLst>
        </pc:graphicFrameChg>
      </pc:sldChg>
      <pc:sldChg chg="modSp">
        <pc:chgData name="Carla Rocha Pereira" userId="52322136-0369-410a-97f3-8a8979efbc15" providerId="ADAL" clId="{13527F9C-A760-484B-B91F-8B8022B5F4FB}" dt="2026-06-07T14:53:51.674" v="49" actId="1036"/>
        <pc:sldMkLst>
          <pc:docMk/>
          <pc:sldMk cId="3408539832" sldId="291"/>
        </pc:sldMkLst>
        <pc:picChg chg="mod">
          <ac:chgData name="Carla Rocha Pereira" userId="52322136-0369-410a-97f3-8a8979efbc15" providerId="ADAL" clId="{13527F9C-A760-484B-B91F-8B8022B5F4FB}" dt="2026-06-07T14:53:51.674" v="49" actId="1036"/>
          <ac:picMkLst>
            <pc:docMk/>
            <pc:sldMk cId="3408539832" sldId="291"/>
            <ac:picMk id="11266" creationId="{57AF73F4-EFF4-830D-F3BD-3800D279461E}"/>
          </ac:picMkLst>
        </pc:picChg>
      </pc:sldChg>
      <pc:sldChg chg="modSp mod">
        <pc:chgData name="Carla Rocha Pereira" userId="52322136-0369-410a-97f3-8a8979efbc15" providerId="ADAL" clId="{13527F9C-A760-484B-B91F-8B8022B5F4FB}" dt="2026-06-07T15:17:46.512" v="96" actId="790"/>
        <pc:sldMkLst>
          <pc:docMk/>
          <pc:sldMk cId="2548803930" sldId="292"/>
        </pc:sldMkLst>
        <pc:spChg chg="mod">
          <ac:chgData name="Carla Rocha Pereira" userId="52322136-0369-410a-97f3-8a8979efbc15" providerId="ADAL" clId="{13527F9C-A760-484B-B91F-8B8022B5F4FB}" dt="2026-06-07T14:54:11.624" v="51" actId="14100"/>
          <ac:spMkLst>
            <pc:docMk/>
            <pc:sldMk cId="2548803930" sldId="292"/>
            <ac:spMk id="6" creationId="{00000000-0000-0000-0000-000000000000}"/>
          </ac:spMkLst>
        </pc:spChg>
        <pc:spChg chg="mod">
          <ac:chgData name="Carla Rocha Pereira" userId="52322136-0369-410a-97f3-8a8979efbc15" providerId="ADAL" clId="{13527F9C-A760-484B-B91F-8B8022B5F4FB}" dt="2026-06-07T15:17:46.512" v="96" actId="790"/>
          <ac:spMkLst>
            <pc:docMk/>
            <pc:sldMk cId="2548803930" sldId="292"/>
            <ac:spMk id="7" creationId="{00000000-0000-0000-0000-000000000000}"/>
          </ac:spMkLst>
        </pc:spChg>
      </pc:sldChg>
      <pc:sldChg chg="modSp">
        <pc:chgData name="Carla Rocha Pereira" userId="52322136-0369-410a-97f3-8a8979efbc15" providerId="ADAL" clId="{13527F9C-A760-484B-B91F-8B8022B5F4FB}" dt="2026-06-08T22:29:31.280" v="338" actId="1037"/>
        <pc:sldMkLst>
          <pc:docMk/>
          <pc:sldMk cId="1474651173" sldId="349"/>
        </pc:sldMkLst>
        <pc:picChg chg="mod">
          <ac:chgData name="Carla Rocha Pereira" userId="52322136-0369-410a-97f3-8a8979efbc15" providerId="ADAL" clId="{13527F9C-A760-484B-B91F-8B8022B5F4FB}" dt="2026-06-08T22:29:31.280" v="338" actId="1037"/>
          <ac:picMkLst>
            <pc:docMk/>
            <pc:sldMk cId="1474651173" sldId="349"/>
            <ac:picMk id="3074" creationId="{3AC6853B-8C52-E25D-968A-D0A9B3D2C52D}"/>
          </ac:picMkLst>
        </pc:picChg>
      </pc:sldChg>
      <pc:sldChg chg="modSp mod">
        <pc:chgData name="Carla Rocha Pereira" userId="52322136-0369-410a-97f3-8a8979efbc15" providerId="ADAL" clId="{13527F9C-A760-484B-B91F-8B8022B5F4FB}" dt="2026-06-08T22:33:43.415" v="350" actId="1076"/>
        <pc:sldMkLst>
          <pc:docMk/>
          <pc:sldMk cId="3163977091" sldId="356"/>
        </pc:sldMkLst>
        <pc:picChg chg="mod">
          <ac:chgData name="Carla Rocha Pereira" userId="52322136-0369-410a-97f3-8a8979efbc15" providerId="ADAL" clId="{13527F9C-A760-484B-B91F-8B8022B5F4FB}" dt="2026-06-08T22:33:43.415" v="350" actId="1076"/>
          <ac:picMkLst>
            <pc:docMk/>
            <pc:sldMk cId="3163977091" sldId="356"/>
            <ac:picMk id="10" creationId="{29A9F367-6516-4544-A0BD-552777E3F9C0}"/>
          </ac:picMkLst>
        </pc:picChg>
        <pc:picChg chg="mod">
          <ac:chgData name="Carla Rocha Pereira" userId="52322136-0369-410a-97f3-8a8979efbc15" providerId="ADAL" clId="{13527F9C-A760-484B-B91F-8B8022B5F4FB}" dt="2026-06-08T22:21:37.175" v="334" actId="1038"/>
          <ac:picMkLst>
            <pc:docMk/>
            <pc:sldMk cId="3163977091" sldId="356"/>
            <ac:picMk id="2052" creationId="{21D0BDF8-16CF-09B9-2282-A2F22A9C3433}"/>
          </ac:picMkLst>
        </pc:picChg>
      </pc:sldChg>
      <pc:sldChg chg="modSp mod">
        <pc:chgData name="Carla Rocha Pereira" userId="52322136-0369-410a-97f3-8a8979efbc15" providerId="ADAL" clId="{13527F9C-A760-484B-B91F-8B8022B5F4FB}" dt="2026-06-08T22:37:29.178" v="353" actId="1036"/>
        <pc:sldMkLst>
          <pc:docMk/>
          <pc:sldMk cId="3663125639" sldId="361"/>
        </pc:sldMkLst>
        <pc:spChg chg="mod">
          <ac:chgData name="Carla Rocha Pereira" userId="52322136-0369-410a-97f3-8a8979efbc15" providerId="ADAL" clId="{13527F9C-A760-484B-B91F-8B8022B5F4FB}" dt="2026-06-07T15:02:12.795" v="94" actId="14100"/>
          <ac:spMkLst>
            <pc:docMk/>
            <pc:sldMk cId="3663125639" sldId="361"/>
            <ac:spMk id="3" creationId="{BA570472-C9E2-12B6-2505-CF44C3DF5EDD}"/>
          </ac:spMkLst>
        </pc:spChg>
        <pc:picChg chg="mod">
          <ac:chgData name="Carla Rocha Pereira" userId="52322136-0369-410a-97f3-8a8979efbc15" providerId="ADAL" clId="{13527F9C-A760-484B-B91F-8B8022B5F4FB}" dt="2026-06-08T22:37:29.178" v="353" actId="1036"/>
          <ac:picMkLst>
            <pc:docMk/>
            <pc:sldMk cId="3663125639" sldId="361"/>
            <ac:picMk id="2" creationId="{41266033-5A16-49AF-54A7-67BC8B2E4B8E}"/>
          </ac:picMkLst>
        </pc:picChg>
      </pc:sldChg>
      <pc:sldChg chg="modSp mod">
        <pc:chgData name="Carla Rocha Pereira" userId="52322136-0369-410a-97f3-8a8979efbc15" providerId="ADAL" clId="{13527F9C-A760-484B-B91F-8B8022B5F4FB}" dt="2026-06-07T15:51:02.808" v="107" actId="20577"/>
        <pc:sldMkLst>
          <pc:docMk/>
          <pc:sldMk cId="3165752139" sldId="362"/>
        </pc:sldMkLst>
        <pc:spChg chg="mod">
          <ac:chgData name="Carla Rocha Pereira" userId="52322136-0369-410a-97f3-8a8979efbc15" providerId="ADAL" clId="{13527F9C-A760-484B-B91F-8B8022B5F4FB}" dt="2026-06-07T15:51:02.808" v="107" actId="20577"/>
          <ac:spMkLst>
            <pc:docMk/>
            <pc:sldMk cId="3165752139" sldId="362"/>
            <ac:spMk id="9" creationId="{71BF4CFE-44F9-4E4E-2558-5B0C478DF5A8}"/>
          </ac:spMkLst>
        </pc:spChg>
      </pc:sldChg>
      <pc:sldChg chg="addSp delSp modSp mod">
        <pc:chgData name="Carla Rocha Pereira" userId="52322136-0369-410a-97f3-8a8979efbc15" providerId="ADAL" clId="{13527F9C-A760-484B-B91F-8B8022B5F4FB}" dt="2026-06-07T16:11:33.623" v="328" actId="1076"/>
        <pc:sldMkLst>
          <pc:docMk/>
          <pc:sldMk cId="4178546827" sldId="363"/>
        </pc:sldMkLst>
        <pc:spChg chg="mod">
          <ac:chgData name="Carla Rocha Pereira" userId="52322136-0369-410a-97f3-8a8979efbc15" providerId="ADAL" clId="{13527F9C-A760-484B-B91F-8B8022B5F4FB}" dt="2026-06-07T16:07:05.114" v="259" actId="1036"/>
          <ac:spMkLst>
            <pc:docMk/>
            <pc:sldMk cId="4178546827" sldId="363"/>
            <ac:spMk id="3" creationId="{11363EC7-359A-51E5-CEDA-19991F43B31F}"/>
          </ac:spMkLst>
        </pc:spChg>
        <pc:spChg chg="mod">
          <ac:chgData name="Carla Rocha Pereira" userId="52322136-0369-410a-97f3-8a8979efbc15" providerId="ADAL" clId="{13527F9C-A760-484B-B91F-8B8022B5F4FB}" dt="2026-06-07T15:51:19.988" v="110" actId="20577"/>
          <ac:spMkLst>
            <pc:docMk/>
            <pc:sldMk cId="4178546827" sldId="363"/>
            <ac:spMk id="9" creationId="{5EF56BF3-3C95-327F-B7CF-09368DD5E238}"/>
          </ac:spMkLst>
        </pc:spChg>
        <pc:picChg chg="mod">
          <ac:chgData name="Carla Rocha Pereira" userId="52322136-0369-410a-97f3-8a8979efbc15" providerId="ADAL" clId="{13527F9C-A760-484B-B91F-8B8022B5F4FB}" dt="2026-06-07T15:54:39.621" v="137" actId="166"/>
          <ac:picMkLst>
            <pc:docMk/>
            <pc:sldMk cId="4178546827" sldId="363"/>
            <ac:picMk id="2" creationId="{CDDE9CAD-6675-FEB0-26A5-AE77A0E82ADE}"/>
          </ac:picMkLst>
        </pc:picChg>
        <pc:picChg chg="mod">
          <ac:chgData name="Carla Rocha Pereira" userId="52322136-0369-410a-97f3-8a8979efbc15" providerId="ADAL" clId="{13527F9C-A760-484B-B91F-8B8022B5F4FB}" dt="2026-06-07T16:08:49.882" v="274" actId="14100"/>
          <ac:picMkLst>
            <pc:docMk/>
            <pc:sldMk cId="4178546827" sldId="363"/>
            <ac:picMk id="4" creationId="{09F0EB0A-4877-7B05-1C10-D238716200E5}"/>
          </ac:picMkLst>
        </pc:picChg>
        <pc:picChg chg="add mod ord modCrop">
          <ac:chgData name="Carla Rocha Pereira" userId="52322136-0369-410a-97f3-8a8979efbc15" providerId="ADAL" clId="{13527F9C-A760-484B-B91F-8B8022B5F4FB}" dt="2026-06-07T16:02:37.330" v="224" actId="1076"/>
          <ac:picMkLst>
            <pc:docMk/>
            <pc:sldMk cId="4178546827" sldId="363"/>
            <ac:picMk id="10" creationId="{AD75EAFE-AB02-22CA-896E-387A4FC0A9C9}"/>
          </ac:picMkLst>
        </pc:picChg>
        <pc:picChg chg="mod">
          <ac:chgData name="Carla Rocha Pereira" userId="52322136-0369-410a-97f3-8a8979efbc15" providerId="ADAL" clId="{13527F9C-A760-484B-B91F-8B8022B5F4FB}" dt="2026-06-07T16:10:12.315" v="312" actId="1037"/>
          <ac:picMkLst>
            <pc:docMk/>
            <pc:sldMk cId="4178546827" sldId="363"/>
            <ac:picMk id="18" creationId="{559B55CF-C735-3BF7-EADB-51B16D320027}"/>
          </ac:picMkLst>
        </pc:picChg>
        <pc:picChg chg="mod ord modCrop">
          <ac:chgData name="Carla Rocha Pereira" userId="52322136-0369-410a-97f3-8a8979efbc15" providerId="ADAL" clId="{13527F9C-A760-484B-B91F-8B8022B5F4FB}" dt="2026-06-07T16:11:33.623" v="328" actId="1076"/>
          <ac:picMkLst>
            <pc:docMk/>
            <pc:sldMk cId="4178546827" sldId="363"/>
            <ac:picMk id="22" creationId="{C1B62199-D44B-E8BF-0A5A-F528744E2CAA}"/>
          </ac:picMkLst>
        </pc:picChg>
        <pc:picChg chg="mod ord modCrop">
          <ac:chgData name="Carla Rocha Pereira" userId="52322136-0369-410a-97f3-8a8979efbc15" providerId="ADAL" clId="{13527F9C-A760-484B-B91F-8B8022B5F4FB}" dt="2026-06-07T16:11:24.332" v="326" actId="1076"/>
          <ac:picMkLst>
            <pc:docMk/>
            <pc:sldMk cId="4178546827" sldId="363"/>
            <ac:picMk id="24" creationId="{1836D729-53B3-68B2-1433-62B3A7D1C816}"/>
          </ac:picMkLst>
        </pc:picChg>
        <pc:picChg chg="mod ord">
          <ac:chgData name="Carla Rocha Pereira" userId="52322136-0369-410a-97f3-8a8979efbc15" providerId="ADAL" clId="{13527F9C-A760-484B-B91F-8B8022B5F4FB}" dt="2026-06-07T16:08:05.088" v="273" actId="1036"/>
          <ac:picMkLst>
            <pc:docMk/>
            <pc:sldMk cId="4178546827" sldId="363"/>
            <ac:picMk id="26" creationId="{B81B09D6-54FC-B804-68AC-D3E0A6BAC584}"/>
          </ac:picMkLst>
        </pc:picChg>
        <pc:picChg chg="mod">
          <ac:chgData name="Carla Rocha Pereira" userId="52322136-0369-410a-97f3-8a8979efbc15" providerId="ADAL" clId="{13527F9C-A760-484B-B91F-8B8022B5F4FB}" dt="2026-06-07T15:54:00.606" v="127" actId="1076"/>
          <ac:picMkLst>
            <pc:docMk/>
            <pc:sldMk cId="4178546827" sldId="363"/>
            <ac:picMk id="3074" creationId="{81E817D8-9057-17E9-B384-378CD9DF39DB}"/>
          </ac:picMkLst>
        </pc:picChg>
      </pc:sldChg>
      <pc:sldChg chg="modSp mod">
        <pc:chgData name="Carla Rocha Pereira" userId="52322136-0369-410a-97f3-8a8979efbc15" providerId="ADAL" clId="{13527F9C-A760-484B-B91F-8B8022B5F4FB}" dt="2026-06-07T16:10:50.025" v="325" actId="1076"/>
        <pc:sldMkLst>
          <pc:docMk/>
          <pc:sldMk cId="574896258" sldId="364"/>
        </pc:sldMkLst>
        <pc:spChg chg="mod">
          <ac:chgData name="Carla Rocha Pereira" userId="52322136-0369-410a-97f3-8a8979efbc15" providerId="ADAL" clId="{13527F9C-A760-484B-B91F-8B8022B5F4FB}" dt="2026-06-07T16:09:54.736" v="308" actId="14100"/>
          <ac:spMkLst>
            <pc:docMk/>
            <pc:sldMk cId="574896258" sldId="364"/>
            <ac:spMk id="3" creationId="{83B7FAC9-4C5D-E9A0-AB30-43B6B7B68CF4}"/>
          </ac:spMkLst>
        </pc:spChg>
        <pc:spChg chg="mod">
          <ac:chgData name="Carla Rocha Pereira" userId="52322136-0369-410a-97f3-8a8979efbc15" providerId="ADAL" clId="{13527F9C-A760-484B-B91F-8B8022B5F4FB}" dt="2026-06-07T15:51:34.144" v="112" actId="20577"/>
          <ac:spMkLst>
            <pc:docMk/>
            <pc:sldMk cId="574896258" sldId="364"/>
            <ac:spMk id="9" creationId="{A93EEABF-535A-7D96-556B-266134D4BCB0}"/>
          </ac:spMkLst>
        </pc:spChg>
        <pc:picChg chg="mod">
          <ac:chgData name="Carla Rocha Pereira" userId="52322136-0369-410a-97f3-8a8979efbc15" providerId="ADAL" clId="{13527F9C-A760-484B-B91F-8B8022B5F4FB}" dt="2026-06-07T16:10:35.570" v="322" actId="1076"/>
          <ac:picMkLst>
            <pc:docMk/>
            <pc:sldMk cId="574896258" sldId="364"/>
            <ac:picMk id="4" creationId="{65B84536-58E2-13ED-81CC-D7DDE0BC4FD1}"/>
          </ac:picMkLst>
        </pc:picChg>
        <pc:picChg chg="mod">
          <ac:chgData name="Carla Rocha Pereira" userId="52322136-0369-410a-97f3-8a8979efbc15" providerId="ADAL" clId="{13527F9C-A760-484B-B91F-8B8022B5F4FB}" dt="2026-06-07T16:10:45.946" v="324" actId="1076"/>
          <ac:picMkLst>
            <pc:docMk/>
            <pc:sldMk cId="574896258" sldId="364"/>
            <ac:picMk id="14" creationId="{50F34338-6B2D-0687-7438-0FD6D6BBFBE2}"/>
          </ac:picMkLst>
        </pc:picChg>
      </pc:sldChg>
      <pc:sldChg chg="modSp mod">
        <pc:chgData name="Carla Rocha Pereira" userId="52322136-0369-410a-97f3-8a8979efbc15" providerId="ADAL" clId="{13527F9C-A760-484B-B91F-8B8022B5F4FB}" dt="2026-06-07T14:57:46.907" v="78" actId="14100"/>
        <pc:sldMkLst>
          <pc:docMk/>
          <pc:sldMk cId="1357233500" sldId="367"/>
        </pc:sldMkLst>
        <pc:spChg chg="mod">
          <ac:chgData name="Carla Rocha Pereira" userId="52322136-0369-410a-97f3-8a8979efbc15" providerId="ADAL" clId="{13527F9C-A760-484B-B91F-8B8022B5F4FB}" dt="2026-06-07T14:57:46.907" v="78" actId="14100"/>
          <ac:spMkLst>
            <pc:docMk/>
            <pc:sldMk cId="1357233500" sldId="367"/>
            <ac:spMk id="2" creationId="{02F036A1-ACA8-7565-5B69-A52F9EB5165E}"/>
          </ac:spMkLst>
        </pc:spChg>
      </pc:sldChg>
      <pc:sldChg chg="modSp mod">
        <pc:chgData name="Carla Rocha Pereira" userId="52322136-0369-410a-97f3-8a8979efbc15" providerId="ADAL" clId="{13527F9C-A760-484B-B91F-8B8022B5F4FB}" dt="2026-06-08T22:21:25.529" v="333" actId="1036"/>
        <pc:sldMkLst>
          <pc:docMk/>
          <pc:sldMk cId="2632938643" sldId="370"/>
        </pc:sldMkLst>
        <pc:picChg chg="mod">
          <ac:chgData name="Carla Rocha Pereira" userId="52322136-0369-410a-97f3-8a8979efbc15" providerId="ADAL" clId="{13527F9C-A760-484B-B91F-8B8022B5F4FB}" dt="2026-06-08T22:21:25.529" v="333" actId="1036"/>
          <ac:picMkLst>
            <pc:docMk/>
            <pc:sldMk cId="2632938643" sldId="370"/>
            <ac:picMk id="36" creationId="{4C4A3FF3-A4B6-8471-C61F-112A36EFF496}"/>
          </ac:picMkLst>
        </pc:picChg>
      </pc:sldChg>
      <pc:sldChg chg="modSp mod">
        <pc:chgData name="Carla Rocha Pereira" userId="52322136-0369-410a-97f3-8a8979efbc15" providerId="ADAL" clId="{13527F9C-A760-484B-B91F-8B8022B5F4FB}" dt="2026-06-08T22:19:46.575" v="332" actId="14100"/>
        <pc:sldMkLst>
          <pc:docMk/>
          <pc:sldMk cId="944297912" sldId="374"/>
        </pc:sldMkLst>
        <pc:spChg chg="mod">
          <ac:chgData name="Carla Rocha Pereira" userId="52322136-0369-410a-97f3-8a8979efbc15" providerId="ADAL" clId="{13527F9C-A760-484B-B91F-8B8022B5F4FB}" dt="2026-06-07T14:51:22.154" v="8" actId="14100"/>
          <ac:spMkLst>
            <pc:docMk/>
            <pc:sldMk cId="944297912" sldId="374"/>
            <ac:spMk id="8" creationId="{F427029F-C32A-5AAC-1F54-49FE68D089E9}"/>
          </ac:spMkLst>
        </pc:spChg>
        <pc:picChg chg="mod">
          <ac:chgData name="Carla Rocha Pereira" userId="52322136-0369-410a-97f3-8a8979efbc15" providerId="ADAL" clId="{13527F9C-A760-484B-B91F-8B8022B5F4FB}" dt="2026-06-08T22:19:46.575" v="332" actId="14100"/>
          <ac:picMkLst>
            <pc:docMk/>
            <pc:sldMk cId="944297912" sldId="374"/>
            <ac:picMk id="5" creationId="{BFC7C56C-0A8F-68C0-68DE-AF9931A5BA9E}"/>
          </ac:picMkLst>
        </pc:picChg>
      </pc:sldChg>
      <pc:sldChg chg="modSp mod">
        <pc:chgData name="Carla Rocha Pereira" userId="52322136-0369-410a-97f3-8a8979efbc15" providerId="ADAL" clId="{13527F9C-A760-484B-B91F-8B8022B5F4FB}" dt="2026-06-07T14:58:45.780" v="86" actId="1035"/>
        <pc:sldMkLst>
          <pc:docMk/>
          <pc:sldMk cId="1685040528" sldId="381"/>
        </pc:sldMkLst>
        <pc:spChg chg="mod">
          <ac:chgData name="Carla Rocha Pereira" userId="52322136-0369-410a-97f3-8a8979efbc15" providerId="ADAL" clId="{13527F9C-A760-484B-B91F-8B8022B5F4FB}" dt="2026-06-07T14:58:33.168" v="79" actId="1076"/>
          <ac:spMkLst>
            <pc:docMk/>
            <pc:sldMk cId="1685040528" sldId="381"/>
            <ac:spMk id="9" creationId="{80BA8387-A943-6509-D636-CF4773DAE0CB}"/>
          </ac:spMkLst>
        </pc:spChg>
      </pc:sldChg>
      <pc:sldChg chg="modSp mod">
        <pc:chgData name="Carla Rocha Pereira" userId="52322136-0369-410a-97f3-8a8979efbc15" providerId="ADAL" clId="{13527F9C-A760-484B-B91F-8B8022B5F4FB}" dt="2026-06-07T15:10:16.839" v="95" actId="20577"/>
        <pc:sldMkLst>
          <pc:docMk/>
          <pc:sldMk cId="4224549489" sldId="383"/>
        </pc:sldMkLst>
        <pc:spChg chg="mod">
          <ac:chgData name="Carla Rocha Pereira" userId="52322136-0369-410a-97f3-8a8979efbc15" providerId="ADAL" clId="{13527F9C-A760-484B-B91F-8B8022B5F4FB}" dt="2026-06-07T15:10:16.839" v="95" actId="20577"/>
          <ac:spMkLst>
            <pc:docMk/>
            <pc:sldMk cId="4224549489" sldId="383"/>
            <ac:spMk id="3" creationId="{0E3A7857-D892-A43D-3B5B-8D7DEF772C4E}"/>
          </ac:spMkLst>
        </pc:spChg>
      </pc:sldChg>
      <pc:sldChg chg="modSp mod">
        <pc:chgData name="Carla Rocha Pereira" userId="52322136-0369-410a-97f3-8a8979efbc15" providerId="ADAL" clId="{13527F9C-A760-484B-B91F-8B8022B5F4FB}" dt="2026-06-07T14:55:59.177" v="66" actId="1037"/>
        <pc:sldMkLst>
          <pc:docMk/>
          <pc:sldMk cId="1192803828" sldId="384"/>
        </pc:sldMkLst>
        <pc:spChg chg="mod">
          <ac:chgData name="Carla Rocha Pereira" userId="52322136-0369-410a-97f3-8a8979efbc15" providerId="ADAL" clId="{13527F9C-A760-484B-B91F-8B8022B5F4FB}" dt="2026-06-07T14:55:59.177" v="66" actId="1037"/>
          <ac:spMkLst>
            <pc:docMk/>
            <pc:sldMk cId="1192803828" sldId="384"/>
            <ac:spMk id="4" creationId="{3E2D1CA4-905F-0B45-7679-70A9AE21AC46}"/>
          </ac:spMkLst>
        </pc:spChg>
      </pc:sldChg>
    </pc:docChg>
  </pc:docChgLst>
  <pc:docChgLst>
    <pc:chgData name="VERA LUCIA LUIZA" userId="b3e296b9-aefd-4c86-8d4b-b8afb64569b2" providerId="ADAL" clId="{DC4D2850-9063-5484-82D6-C950A9DD1CDB}"/>
    <pc:docChg chg="undo custSel addSld delSld modSld">
      <pc:chgData name="VERA LUCIA LUIZA" userId="b3e296b9-aefd-4c86-8d4b-b8afb64569b2" providerId="ADAL" clId="{DC4D2850-9063-5484-82D6-C950A9DD1CDB}" dt="2026-06-09T10:19:58.443" v="865" actId="20577"/>
      <pc:docMkLst>
        <pc:docMk/>
      </pc:docMkLst>
      <pc:sldChg chg="modSp mod">
        <pc:chgData name="VERA LUCIA LUIZA" userId="b3e296b9-aefd-4c86-8d4b-b8afb64569b2" providerId="ADAL" clId="{DC4D2850-9063-5484-82D6-C950A9DD1CDB}" dt="2026-06-09T09:05:34.188" v="246" actId="1037"/>
        <pc:sldMkLst>
          <pc:docMk/>
          <pc:sldMk cId="1858730483" sldId="256"/>
        </pc:sldMkLst>
        <pc:spChg chg="mod">
          <ac:chgData name="VERA LUCIA LUIZA" userId="b3e296b9-aefd-4c86-8d4b-b8afb64569b2" providerId="ADAL" clId="{DC4D2850-9063-5484-82D6-C950A9DD1CDB}" dt="2026-06-09T09:05:34.188" v="246" actId="1037"/>
          <ac:spMkLst>
            <pc:docMk/>
            <pc:sldMk cId="1858730483" sldId="256"/>
            <ac:spMk id="5" creationId="{8F9EEB05-6DBD-A4BB-541B-16887EAF87E2}"/>
          </ac:spMkLst>
        </pc:spChg>
        <pc:spChg chg="mod">
          <ac:chgData name="VERA LUCIA LUIZA" userId="b3e296b9-aefd-4c86-8d4b-b8afb64569b2" providerId="ADAL" clId="{DC4D2850-9063-5484-82D6-C950A9DD1CDB}" dt="2026-06-09T09:05:25.167" v="238" actId="1076"/>
          <ac:spMkLst>
            <pc:docMk/>
            <pc:sldMk cId="1858730483" sldId="256"/>
            <ac:spMk id="8" creationId="{91973AE4-F7DE-9844-BBC9-FB736EE01A92}"/>
          </ac:spMkLst>
        </pc:spChg>
        <pc:picChg chg="mod">
          <ac:chgData name="VERA LUCIA LUIZA" userId="b3e296b9-aefd-4c86-8d4b-b8afb64569b2" providerId="ADAL" clId="{DC4D2850-9063-5484-82D6-C950A9DD1CDB}" dt="2026-06-09T09:05:19.962" v="237" actId="14100"/>
          <ac:picMkLst>
            <pc:docMk/>
            <pc:sldMk cId="1858730483" sldId="256"/>
            <ac:picMk id="3074" creationId="{CE58AE1F-565B-8C87-D0BF-2A5DEA0C6FEC}"/>
          </ac:picMkLst>
        </pc:picChg>
      </pc:sldChg>
      <pc:sldChg chg="modSp mod">
        <pc:chgData name="VERA LUCIA LUIZA" userId="b3e296b9-aefd-4c86-8d4b-b8afb64569b2" providerId="ADAL" clId="{DC4D2850-9063-5484-82D6-C950A9DD1CDB}" dt="2026-06-09T09:51:39.712" v="731" actId="20577"/>
        <pc:sldMkLst>
          <pc:docMk/>
          <pc:sldMk cId="1670715348" sldId="264"/>
        </pc:sldMkLst>
        <pc:spChg chg="mod">
          <ac:chgData name="VERA LUCIA LUIZA" userId="b3e296b9-aefd-4c86-8d4b-b8afb64569b2" providerId="ADAL" clId="{DC4D2850-9063-5484-82D6-C950A9DD1CDB}" dt="2026-06-09T09:51:39.712" v="731" actId="20577"/>
          <ac:spMkLst>
            <pc:docMk/>
            <pc:sldMk cId="1670715348" sldId="264"/>
            <ac:spMk id="3" creationId="{367ED3C3-9EAE-18B5-8B48-3F0318A909F7}"/>
          </ac:spMkLst>
        </pc:spChg>
      </pc:sldChg>
      <pc:sldChg chg="addSp delSp modSp mod">
        <pc:chgData name="VERA LUCIA LUIZA" userId="b3e296b9-aefd-4c86-8d4b-b8afb64569b2" providerId="ADAL" clId="{DC4D2850-9063-5484-82D6-C950A9DD1CDB}" dt="2026-06-09T09:55:20.228" v="735" actId="1076"/>
        <pc:sldMkLst>
          <pc:docMk/>
          <pc:sldMk cId="162421554" sldId="269"/>
        </pc:sldMkLst>
        <pc:spChg chg="mod">
          <ac:chgData name="VERA LUCIA LUIZA" userId="b3e296b9-aefd-4c86-8d4b-b8afb64569b2" providerId="ADAL" clId="{DC4D2850-9063-5484-82D6-C950A9DD1CDB}" dt="2026-06-08T21:14:02.687" v="29" actId="2711"/>
          <ac:spMkLst>
            <pc:docMk/>
            <pc:sldMk cId="162421554" sldId="269"/>
            <ac:spMk id="2" creationId="{202F8006-67AC-B338-0D1E-DFB96FBDABA0}"/>
          </ac:spMkLst>
        </pc:spChg>
        <pc:spChg chg="mod">
          <ac:chgData name="VERA LUCIA LUIZA" userId="b3e296b9-aefd-4c86-8d4b-b8afb64569b2" providerId="ADAL" clId="{DC4D2850-9063-5484-82D6-C950A9DD1CDB}" dt="2026-06-08T21:08:12.085" v="5" actId="27636"/>
          <ac:spMkLst>
            <pc:docMk/>
            <pc:sldMk cId="162421554" sldId="269"/>
            <ac:spMk id="3" creationId="{BAA2C0CA-39EC-D9D8-4768-9F9D42050E50}"/>
          </ac:spMkLst>
        </pc:spChg>
        <pc:spChg chg="mod">
          <ac:chgData name="VERA LUCIA LUIZA" userId="b3e296b9-aefd-4c86-8d4b-b8afb64569b2" providerId="ADAL" clId="{DC4D2850-9063-5484-82D6-C950A9DD1CDB}" dt="2026-06-08T21:08:12.093" v="6" actId="27636"/>
          <ac:spMkLst>
            <pc:docMk/>
            <pc:sldMk cId="162421554" sldId="269"/>
            <ac:spMk id="6" creationId="{2A5238C4-EA4A-0E2D-999F-DC6EFC2BDCE0}"/>
          </ac:spMkLst>
        </pc:spChg>
        <pc:spChg chg="mod">
          <ac:chgData name="VERA LUCIA LUIZA" userId="b3e296b9-aefd-4c86-8d4b-b8afb64569b2" providerId="ADAL" clId="{DC4D2850-9063-5484-82D6-C950A9DD1CDB}" dt="2026-06-08T21:09:09.266" v="27" actId="14100"/>
          <ac:spMkLst>
            <pc:docMk/>
            <pc:sldMk cId="162421554" sldId="269"/>
            <ac:spMk id="7" creationId="{60AF0078-52F0-1B16-7F8D-E9A5407F3E2B}"/>
          </ac:spMkLst>
        </pc:spChg>
        <pc:picChg chg="add mod">
          <ac:chgData name="VERA LUCIA LUIZA" userId="b3e296b9-aefd-4c86-8d4b-b8afb64569b2" providerId="ADAL" clId="{DC4D2850-9063-5484-82D6-C950A9DD1CDB}" dt="2026-06-09T09:55:20.228" v="735" actId="1076"/>
          <ac:picMkLst>
            <pc:docMk/>
            <pc:sldMk cId="162421554" sldId="269"/>
            <ac:picMk id="4" creationId="{92453406-B5F4-5536-377E-FE01D8A6A9D8}"/>
          </ac:picMkLst>
        </pc:picChg>
        <pc:picChg chg="del">
          <ac:chgData name="VERA LUCIA LUIZA" userId="b3e296b9-aefd-4c86-8d4b-b8afb64569b2" providerId="ADAL" clId="{DC4D2850-9063-5484-82D6-C950A9DD1CDB}" dt="2026-06-09T09:55:06.609" v="732" actId="478"/>
          <ac:picMkLst>
            <pc:docMk/>
            <pc:sldMk cId="162421554" sldId="269"/>
            <ac:picMk id="13" creationId="{92FD5CB2-7311-911F-70B9-887CD9915E2D}"/>
          </ac:picMkLst>
        </pc:picChg>
      </pc:sldChg>
      <pc:sldChg chg="modSp mod">
        <pc:chgData name="VERA LUCIA LUIZA" userId="b3e296b9-aefd-4c86-8d4b-b8afb64569b2" providerId="ADAL" clId="{DC4D2850-9063-5484-82D6-C950A9DD1CDB}" dt="2026-06-08T21:13:53.846" v="28" actId="2711"/>
        <pc:sldMkLst>
          <pc:docMk/>
          <pc:sldMk cId="3904391318" sldId="284"/>
        </pc:sldMkLst>
        <pc:spChg chg="mod">
          <ac:chgData name="VERA LUCIA LUIZA" userId="b3e296b9-aefd-4c86-8d4b-b8afb64569b2" providerId="ADAL" clId="{DC4D2850-9063-5484-82D6-C950A9DD1CDB}" dt="2026-06-08T21:13:53.846" v="28" actId="2711"/>
          <ac:spMkLst>
            <pc:docMk/>
            <pc:sldMk cId="3904391318" sldId="284"/>
            <ac:spMk id="2" creationId="{5E3A56D8-0D7B-195A-8059-AB49EDA17289}"/>
          </ac:spMkLst>
        </pc:spChg>
      </pc:sldChg>
      <pc:sldChg chg="addSp delSp modSp mod">
        <pc:chgData name="VERA LUCIA LUIZA" userId="b3e296b9-aefd-4c86-8d4b-b8afb64569b2" providerId="ADAL" clId="{DC4D2850-9063-5484-82D6-C950A9DD1CDB}" dt="2026-06-09T10:12:17.782" v="772" actId="164"/>
        <pc:sldMkLst>
          <pc:docMk/>
          <pc:sldMk cId="2017015104" sldId="290"/>
        </pc:sldMkLst>
        <pc:spChg chg="mod topLvl">
          <ac:chgData name="VERA LUCIA LUIZA" userId="b3e296b9-aefd-4c86-8d4b-b8afb64569b2" providerId="ADAL" clId="{DC4D2850-9063-5484-82D6-C950A9DD1CDB}" dt="2026-06-09T10:12:17.782" v="772" actId="164"/>
          <ac:spMkLst>
            <pc:docMk/>
            <pc:sldMk cId="2017015104" sldId="290"/>
            <ac:spMk id="2" creationId="{AA21BE29-C4B5-2FEB-18A3-9CE4F31EDEDD}"/>
          </ac:spMkLst>
        </pc:spChg>
        <pc:spChg chg="mod topLvl">
          <ac:chgData name="VERA LUCIA LUIZA" userId="b3e296b9-aefd-4c86-8d4b-b8afb64569b2" providerId="ADAL" clId="{DC4D2850-9063-5484-82D6-C950A9DD1CDB}" dt="2026-06-09T10:12:17.782" v="772" actId="164"/>
          <ac:spMkLst>
            <pc:docMk/>
            <pc:sldMk cId="2017015104" sldId="290"/>
            <ac:spMk id="4" creationId="{904AADB7-10E7-D1DB-F425-E9433D079065}"/>
          </ac:spMkLst>
        </pc:spChg>
        <pc:spChg chg="mod topLvl">
          <ac:chgData name="VERA LUCIA LUIZA" userId="b3e296b9-aefd-4c86-8d4b-b8afb64569b2" providerId="ADAL" clId="{DC4D2850-9063-5484-82D6-C950A9DD1CDB}" dt="2026-06-09T10:12:17.782" v="772" actId="164"/>
          <ac:spMkLst>
            <pc:docMk/>
            <pc:sldMk cId="2017015104" sldId="290"/>
            <ac:spMk id="5" creationId="{68BF3E27-9371-2E9C-E446-172158910140}"/>
          </ac:spMkLst>
        </pc:spChg>
        <pc:spChg chg="mod topLvl">
          <ac:chgData name="VERA LUCIA LUIZA" userId="b3e296b9-aefd-4c86-8d4b-b8afb64569b2" providerId="ADAL" clId="{DC4D2850-9063-5484-82D6-C950A9DD1CDB}" dt="2026-06-09T10:12:17.782" v="772" actId="164"/>
          <ac:spMkLst>
            <pc:docMk/>
            <pc:sldMk cId="2017015104" sldId="290"/>
            <ac:spMk id="7" creationId="{68BF3E27-9371-2E9C-E446-172158910140}"/>
          </ac:spMkLst>
        </pc:spChg>
        <pc:spChg chg="mod topLvl">
          <ac:chgData name="VERA LUCIA LUIZA" userId="b3e296b9-aefd-4c86-8d4b-b8afb64569b2" providerId="ADAL" clId="{DC4D2850-9063-5484-82D6-C950A9DD1CDB}" dt="2026-06-09T10:12:17.782" v="772" actId="164"/>
          <ac:spMkLst>
            <pc:docMk/>
            <pc:sldMk cId="2017015104" sldId="290"/>
            <ac:spMk id="8" creationId="{68BF3E27-9371-2E9C-E446-172158910140}"/>
          </ac:spMkLst>
        </pc:spChg>
        <pc:grpChg chg="add del mod">
          <ac:chgData name="VERA LUCIA LUIZA" userId="b3e296b9-aefd-4c86-8d4b-b8afb64569b2" providerId="ADAL" clId="{DC4D2850-9063-5484-82D6-C950A9DD1CDB}" dt="2026-06-09T10:10:38.916" v="758" actId="165"/>
          <ac:grpSpMkLst>
            <pc:docMk/>
            <pc:sldMk cId="2017015104" sldId="290"/>
            <ac:grpSpMk id="6" creationId="{414A8978-127E-4FE1-6273-8B802887C07C}"/>
          </ac:grpSpMkLst>
        </pc:grpChg>
        <pc:grpChg chg="add mod">
          <ac:chgData name="VERA LUCIA LUIZA" userId="b3e296b9-aefd-4c86-8d4b-b8afb64569b2" providerId="ADAL" clId="{DC4D2850-9063-5484-82D6-C950A9DD1CDB}" dt="2026-06-09T10:12:17.782" v="772" actId="164"/>
          <ac:grpSpMkLst>
            <pc:docMk/>
            <pc:sldMk cId="2017015104" sldId="290"/>
            <ac:grpSpMk id="10" creationId="{4CEB22DD-9580-DE04-3C3F-D48A9CB704C2}"/>
          </ac:grpSpMkLst>
        </pc:grpChg>
      </pc:sldChg>
      <pc:sldChg chg="modSp mod">
        <pc:chgData name="VERA LUCIA LUIZA" userId="b3e296b9-aefd-4c86-8d4b-b8afb64569b2" providerId="ADAL" clId="{DC4D2850-9063-5484-82D6-C950A9DD1CDB}" dt="2026-06-09T10:05:18.857" v="746" actId="1036"/>
        <pc:sldMkLst>
          <pc:docMk/>
          <pc:sldMk cId="3408539832" sldId="291"/>
        </pc:sldMkLst>
        <pc:spChg chg="mod">
          <ac:chgData name="VERA LUCIA LUIZA" userId="b3e296b9-aefd-4c86-8d4b-b8afb64569b2" providerId="ADAL" clId="{DC4D2850-9063-5484-82D6-C950A9DD1CDB}" dt="2026-06-08T21:14:41.380" v="33" actId="2711"/>
          <ac:spMkLst>
            <pc:docMk/>
            <pc:sldMk cId="3408539832" sldId="291"/>
            <ac:spMk id="2" creationId="{00000000-0000-0000-0000-000000000000}"/>
          </ac:spMkLst>
        </pc:spChg>
        <pc:spChg chg="mod">
          <ac:chgData name="VERA LUCIA LUIZA" userId="b3e296b9-aefd-4c86-8d4b-b8afb64569b2" providerId="ADAL" clId="{DC4D2850-9063-5484-82D6-C950A9DD1CDB}" dt="2026-06-09T10:05:18.857" v="746" actId="1036"/>
          <ac:spMkLst>
            <pc:docMk/>
            <pc:sldMk cId="3408539832" sldId="291"/>
            <ac:spMk id="3" creationId="{00000000-0000-0000-0000-000000000000}"/>
          </ac:spMkLst>
        </pc:spChg>
      </pc:sldChg>
      <pc:sldChg chg="modSp mod">
        <pc:chgData name="VERA LUCIA LUIZA" userId="b3e296b9-aefd-4c86-8d4b-b8afb64569b2" providerId="ADAL" clId="{DC4D2850-9063-5484-82D6-C950A9DD1CDB}" dt="2026-06-08T21:08:12.124" v="8" actId="27636"/>
        <pc:sldMkLst>
          <pc:docMk/>
          <pc:sldMk cId="2548803930" sldId="292"/>
        </pc:sldMkLst>
        <pc:spChg chg="mod">
          <ac:chgData name="VERA LUCIA LUIZA" userId="b3e296b9-aefd-4c86-8d4b-b8afb64569b2" providerId="ADAL" clId="{DC4D2850-9063-5484-82D6-C950A9DD1CDB}" dt="2026-06-08T21:08:12.124" v="8" actId="27636"/>
          <ac:spMkLst>
            <pc:docMk/>
            <pc:sldMk cId="2548803930" sldId="292"/>
            <ac:spMk id="7" creationId="{00000000-0000-0000-0000-000000000000}"/>
          </ac:spMkLst>
        </pc:spChg>
      </pc:sldChg>
      <pc:sldChg chg="modSp mod">
        <pc:chgData name="VERA LUCIA LUIZA" userId="b3e296b9-aefd-4c86-8d4b-b8afb64569b2" providerId="ADAL" clId="{DC4D2850-9063-5484-82D6-C950A9DD1CDB}" dt="2026-06-08T21:15:25.466" v="37" actId="207"/>
        <pc:sldMkLst>
          <pc:docMk/>
          <pc:sldMk cId="2682061275" sldId="295"/>
        </pc:sldMkLst>
        <pc:spChg chg="mod">
          <ac:chgData name="VERA LUCIA LUIZA" userId="b3e296b9-aefd-4c86-8d4b-b8afb64569b2" providerId="ADAL" clId="{DC4D2850-9063-5484-82D6-C950A9DD1CDB}" dt="2026-06-08T21:15:25.466" v="37" actId="207"/>
          <ac:spMkLst>
            <pc:docMk/>
            <pc:sldMk cId="2682061275" sldId="295"/>
            <ac:spMk id="4" creationId="{2EDC0A92-C270-DBEA-2931-88B981E10F49}"/>
          </ac:spMkLst>
        </pc:spChg>
      </pc:sldChg>
      <pc:sldChg chg="modSp mod">
        <pc:chgData name="VERA LUCIA LUIZA" userId="b3e296b9-aefd-4c86-8d4b-b8afb64569b2" providerId="ADAL" clId="{DC4D2850-9063-5484-82D6-C950A9DD1CDB}" dt="2026-06-08T21:15:42.242" v="39" actId="2711"/>
        <pc:sldMkLst>
          <pc:docMk/>
          <pc:sldMk cId="2604513622" sldId="296"/>
        </pc:sldMkLst>
        <pc:spChg chg="mod">
          <ac:chgData name="VERA LUCIA LUIZA" userId="b3e296b9-aefd-4c86-8d4b-b8afb64569b2" providerId="ADAL" clId="{DC4D2850-9063-5484-82D6-C950A9DD1CDB}" dt="2026-06-08T21:15:42.242" v="39" actId="2711"/>
          <ac:spMkLst>
            <pc:docMk/>
            <pc:sldMk cId="2604513622" sldId="296"/>
            <ac:spMk id="4" creationId="{162E62B4-5DF2-2FC3-2216-4EBA95C43F8D}"/>
          </ac:spMkLst>
        </pc:spChg>
      </pc:sldChg>
      <pc:sldChg chg="addSp delSp modSp add mod modClrScheme chgLayout">
        <pc:chgData name="VERA LUCIA LUIZA" userId="b3e296b9-aefd-4c86-8d4b-b8afb64569b2" providerId="ADAL" clId="{DC4D2850-9063-5484-82D6-C950A9DD1CDB}" dt="2026-06-09T09:49:35.230" v="678" actId="1076"/>
        <pc:sldMkLst>
          <pc:docMk/>
          <pc:sldMk cId="2783463157" sldId="297"/>
        </pc:sldMkLst>
        <pc:spChg chg="mod ord">
          <ac:chgData name="VERA LUCIA LUIZA" userId="b3e296b9-aefd-4c86-8d4b-b8afb64569b2" providerId="ADAL" clId="{DC4D2850-9063-5484-82D6-C950A9DD1CDB}" dt="2026-06-09T09:46:11.428" v="660" actId="1076"/>
          <ac:spMkLst>
            <pc:docMk/>
            <pc:sldMk cId="2783463157" sldId="297"/>
            <ac:spMk id="2" creationId="{47EAC44F-B8A8-48A7-F79F-7E1D627A4472}"/>
          </ac:spMkLst>
        </pc:spChg>
        <pc:spChg chg="mod ord">
          <ac:chgData name="VERA LUCIA LUIZA" userId="b3e296b9-aefd-4c86-8d4b-b8afb64569b2" providerId="ADAL" clId="{DC4D2850-9063-5484-82D6-C950A9DD1CDB}" dt="2026-06-09T09:44:21.965" v="596" actId="20577"/>
          <ac:spMkLst>
            <pc:docMk/>
            <pc:sldMk cId="2783463157" sldId="297"/>
            <ac:spMk id="3" creationId="{2FFD9C72-681B-61A5-78A2-D27B61A2E369}"/>
          </ac:spMkLst>
        </pc:spChg>
        <pc:spChg chg="add mod ord">
          <ac:chgData name="VERA LUCIA LUIZA" userId="b3e296b9-aefd-4c86-8d4b-b8afb64569b2" providerId="ADAL" clId="{DC4D2850-9063-5484-82D6-C950A9DD1CDB}" dt="2026-06-09T09:42:43.014" v="572" actId="1076"/>
          <ac:spMkLst>
            <pc:docMk/>
            <pc:sldMk cId="2783463157" sldId="297"/>
            <ac:spMk id="4" creationId="{A40A97E7-118F-B064-A7FD-C267046C38F7}"/>
          </ac:spMkLst>
        </pc:spChg>
        <pc:spChg chg="add mod ord">
          <ac:chgData name="VERA LUCIA LUIZA" userId="b3e296b9-aefd-4c86-8d4b-b8afb64569b2" providerId="ADAL" clId="{DC4D2850-9063-5484-82D6-C950A9DD1CDB}" dt="2026-06-09T09:46:25.374" v="662" actId="552"/>
          <ac:spMkLst>
            <pc:docMk/>
            <pc:sldMk cId="2783463157" sldId="297"/>
            <ac:spMk id="6" creationId="{D95543BC-3855-1F9D-A40D-6B5DA09DADD0}"/>
          </ac:spMkLst>
        </pc:spChg>
        <pc:spChg chg="add del mod ord">
          <ac:chgData name="VERA LUCIA LUIZA" userId="b3e296b9-aefd-4c86-8d4b-b8afb64569b2" providerId="ADAL" clId="{DC4D2850-9063-5484-82D6-C950A9DD1CDB}" dt="2026-06-09T09:43:53.712" v="587" actId="478"/>
          <ac:spMkLst>
            <pc:docMk/>
            <pc:sldMk cId="2783463157" sldId="297"/>
            <ac:spMk id="7" creationId="{BD24487C-F72C-498A-70B2-EE7F4FFAD0BC}"/>
          </ac:spMkLst>
        </pc:spChg>
        <pc:spChg chg="add mod">
          <ac:chgData name="VERA LUCIA LUIZA" userId="b3e296b9-aefd-4c86-8d4b-b8afb64569b2" providerId="ADAL" clId="{DC4D2850-9063-5484-82D6-C950A9DD1CDB}" dt="2026-06-09T09:46:25.374" v="662" actId="552"/>
          <ac:spMkLst>
            <pc:docMk/>
            <pc:sldMk cId="2783463157" sldId="297"/>
            <ac:spMk id="8" creationId="{09E32879-D472-2EF4-89C3-DEAD58D42262}"/>
          </ac:spMkLst>
        </pc:spChg>
        <pc:picChg chg="del mod">
          <ac:chgData name="VERA LUCIA LUIZA" userId="b3e296b9-aefd-4c86-8d4b-b8afb64569b2" providerId="ADAL" clId="{DC4D2850-9063-5484-82D6-C950A9DD1CDB}" dt="2026-06-09T09:42:53.581" v="578" actId="478"/>
          <ac:picMkLst>
            <pc:docMk/>
            <pc:sldMk cId="2783463157" sldId="297"/>
            <ac:picMk id="5" creationId="{91B445EB-BFFB-13F4-4F2B-FE04AF687679}"/>
          </ac:picMkLst>
        </pc:picChg>
        <pc:picChg chg="add mod">
          <ac:chgData name="VERA LUCIA LUIZA" userId="b3e296b9-aefd-4c86-8d4b-b8afb64569b2" providerId="ADAL" clId="{DC4D2850-9063-5484-82D6-C950A9DD1CDB}" dt="2026-06-09T09:49:35.230" v="678" actId="1076"/>
          <ac:picMkLst>
            <pc:docMk/>
            <pc:sldMk cId="2783463157" sldId="297"/>
            <ac:picMk id="9" creationId="{3D4F0BF5-AA00-8C66-18D8-968F93A6C9C4}"/>
          </ac:picMkLst>
        </pc:picChg>
        <pc:picChg chg="add del mod">
          <ac:chgData name="VERA LUCIA LUIZA" userId="b3e296b9-aefd-4c86-8d4b-b8afb64569b2" providerId="ADAL" clId="{DC4D2850-9063-5484-82D6-C950A9DD1CDB}" dt="2026-06-09T09:49:04.205" v="670" actId="21"/>
          <ac:picMkLst>
            <pc:docMk/>
            <pc:sldMk cId="2783463157" sldId="297"/>
            <ac:picMk id="2050" creationId="{D981A997-F0E7-FFE9-E6F0-A9AE34B1ABC8}"/>
          </ac:picMkLst>
        </pc:picChg>
      </pc:sldChg>
      <pc:sldChg chg="add del">
        <pc:chgData name="VERA LUCIA LUIZA" userId="b3e296b9-aefd-4c86-8d4b-b8afb64569b2" providerId="ADAL" clId="{DC4D2850-9063-5484-82D6-C950A9DD1CDB}" dt="2026-06-09T09:49:30.394" v="676" actId="2696"/>
        <pc:sldMkLst>
          <pc:docMk/>
          <pc:sldMk cId="606317304" sldId="304"/>
        </pc:sldMkLst>
      </pc:sldChg>
      <pc:sldChg chg="modSp mod">
        <pc:chgData name="VERA LUCIA LUIZA" userId="b3e296b9-aefd-4c86-8d4b-b8afb64569b2" providerId="ADAL" clId="{DC4D2850-9063-5484-82D6-C950A9DD1CDB}" dt="2026-06-08T21:07:58.658" v="3" actId="27636"/>
        <pc:sldMkLst>
          <pc:docMk/>
          <pc:sldMk cId="1474651173" sldId="349"/>
        </pc:sldMkLst>
        <pc:spChg chg="mod">
          <ac:chgData name="VERA LUCIA LUIZA" userId="b3e296b9-aefd-4c86-8d4b-b8afb64569b2" providerId="ADAL" clId="{DC4D2850-9063-5484-82D6-C950A9DD1CDB}" dt="2026-06-08T21:07:46.733" v="1" actId="27636"/>
          <ac:spMkLst>
            <pc:docMk/>
            <pc:sldMk cId="1474651173" sldId="349"/>
            <ac:spMk id="10" creationId="{6953FAC3-71D3-2B2F-A00A-F6BCD4645D9B}"/>
          </ac:spMkLst>
        </pc:spChg>
        <pc:spChg chg="mod">
          <ac:chgData name="VERA LUCIA LUIZA" userId="b3e296b9-aefd-4c86-8d4b-b8afb64569b2" providerId="ADAL" clId="{DC4D2850-9063-5484-82D6-C950A9DD1CDB}" dt="2026-06-08T21:07:58.658" v="3" actId="27636"/>
          <ac:spMkLst>
            <pc:docMk/>
            <pc:sldMk cId="1474651173" sldId="349"/>
            <ac:spMk id="11" creationId="{D2D9B6BF-6E61-457F-542C-5DEA05E89702}"/>
          </ac:spMkLst>
        </pc:spChg>
      </pc:sldChg>
      <pc:sldChg chg="del">
        <pc:chgData name="VERA LUCIA LUIZA" userId="b3e296b9-aefd-4c86-8d4b-b8afb64569b2" providerId="ADAL" clId="{DC4D2850-9063-5484-82D6-C950A9DD1CDB}" dt="2026-06-09T09:32:02.665" v="444" actId="2696"/>
        <pc:sldMkLst>
          <pc:docMk/>
          <pc:sldMk cId="2068864334" sldId="355"/>
        </pc:sldMkLst>
      </pc:sldChg>
      <pc:sldChg chg="addSp delSp modSp mod">
        <pc:chgData name="VERA LUCIA LUIZA" userId="b3e296b9-aefd-4c86-8d4b-b8afb64569b2" providerId="ADAL" clId="{DC4D2850-9063-5484-82D6-C950A9DD1CDB}" dt="2026-06-08T21:26:05.096" v="223" actId="14100"/>
        <pc:sldMkLst>
          <pc:docMk/>
          <pc:sldMk cId="3163977091" sldId="356"/>
        </pc:sldMkLst>
        <pc:spChg chg="add del mod">
          <ac:chgData name="VERA LUCIA LUIZA" userId="b3e296b9-aefd-4c86-8d4b-b8afb64569b2" providerId="ADAL" clId="{DC4D2850-9063-5484-82D6-C950A9DD1CDB}" dt="2026-06-08T21:24:00.066" v="179" actId="478"/>
          <ac:spMkLst>
            <pc:docMk/>
            <pc:sldMk cId="3163977091" sldId="356"/>
            <ac:spMk id="2" creationId="{43E67FE8-E39C-3904-5460-C4DCC8F74C38}"/>
          </ac:spMkLst>
        </pc:spChg>
        <pc:spChg chg="mod">
          <ac:chgData name="VERA LUCIA LUIZA" userId="b3e296b9-aefd-4c86-8d4b-b8afb64569b2" providerId="ADAL" clId="{DC4D2850-9063-5484-82D6-C950A9DD1CDB}" dt="2026-06-08T21:24:32.808" v="219" actId="20577"/>
          <ac:spMkLst>
            <pc:docMk/>
            <pc:sldMk cId="3163977091" sldId="356"/>
            <ac:spMk id="7" creationId="{03BE5E5B-4668-35B0-6158-D5400A43D585}"/>
          </ac:spMkLst>
        </pc:spChg>
        <pc:picChg chg="mod">
          <ac:chgData name="VERA LUCIA LUIZA" userId="b3e296b9-aefd-4c86-8d4b-b8afb64569b2" providerId="ADAL" clId="{DC4D2850-9063-5484-82D6-C950A9DD1CDB}" dt="2026-06-08T21:26:05.096" v="223" actId="14100"/>
          <ac:picMkLst>
            <pc:docMk/>
            <pc:sldMk cId="3163977091" sldId="356"/>
            <ac:picMk id="2052" creationId="{21D0BDF8-16CF-09B9-2282-A2F22A9C3433}"/>
          </ac:picMkLst>
        </pc:picChg>
      </pc:sldChg>
      <pc:sldChg chg="modSp mod">
        <pc:chgData name="VERA LUCIA LUIZA" userId="b3e296b9-aefd-4c86-8d4b-b8afb64569b2" providerId="ADAL" clId="{DC4D2850-9063-5484-82D6-C950A9DD1CDB}" dt="2026-06-09T09:38:31.031" v="524" actId="1076"/>
        <pc:sldMkLst>
          <pc:docMk/>
          <pc:sldMk cId="3663125639" sldId="361"/>
        </pc:sldMkLst>
        <pc:spChg chg="mod">
          <ac:chgData name="VERA LUCIA LUIZA" userId="b3e296b9-aefd-4c86-8d4b-b8afb64569b2" providerId="ADAL" clId="{DC4D2850-9063-5484-82D6-C950A9DD1CDB}" dt="2026-06-09T09:38:31.031" v="524" actId="1076"/>
          <ac:spMkLst>
            <pc:docMk/>
            <pc:sldMk cId="3663125639" sldId="361"/>
            <ac:spMk id="6" creationId="{3DFF9DC0-56F6-02F6-600F-00B4C6978A85}"/>
          </ac:spMkLst>
        </pc:spChg>
        <pc:spChg chg="mod">
          <ac:chgData name="VERA LUCIA LUIZA" userId="b3e296b9-aefd-4c86-8d4b-b8afb64569b2" providerId="ADAL" clId="{DC4D2850-9063-5484-82D6-C950A9DD1CDB}" dt="2026-06-09T09:38:16.323" v="521" actId="14100"/>
          <ac:spMkLst>
            <pc:docMk/>
            <pc:sldMk cId="3663125639" sldId="361"/>
            <ac:spMk id="7" creationId="{C1DE30E0-F635-52E1-296F-2E824D939F1D}"/>
          </ac:spMkLst>
        </pc:spChg>
        <pc:spChg chg="mod">
          <ac:chgData name="VERA LUCIA LUIZA" userId="b3e296b9-aefd-4c86-8d4b-b8afb64569b2" providerId="ADAL" clId="{DC4D2850-9063-5484-82D6-C950A9DD1CDB}" dt="2026-06-08T21:08:12.160" v="14" actId="27636"/>
          <ac:spMkLst>
            <pc:docMk/>
            <pc:sldMk cId="3663125639" sldId="361"/>
            <ac:spMk id="9" creationId="{FC608503-79BA-7A7B-A3FD-2F42A354477F}"/>
          </ac:spMkLst>
        </pc:spChg>
        <pc:picChg chg="mod">
          <ac:chgData name="VERA LUCIA LUIZA" userId="b3e296b9-aefd-4c86-8d4b-b8afb64569b2" providerId="ADAL" clId="{DC4D2850-9063-5484-82D6-C950A9DD1CDB}" dt="2026-06-09T09:38:26.656" v="523" actId="1076"/>
          <ac:picMkLst>
            <pc:docMk/>
            <pc:sldMk cId="3663125639" sldId="361"/>
            <ac:picMk id="3074" creationId="{6C9D3ACC-4EBB-34E9-4458-27B0ED5CB610}"/>
          </ac:picMkLst>
        </pc:picChg>
      </pc:sldChg>
      <pc:sldChg chg="addSp delSp modSp mod modAnim">
        <pc:chgData name="VERA LUCIA LUIZA" userId="b3e296b9-aefd-4c86-8d4b-b8afb64569b2" providerId="ADAL" clId="{DC4D2850-9063-5484-82D6-C950A9DD1CDB}" dt="2026-06-09T10:17:15.780" v="803"/>
        <pc:sldMkLst>
          <pc:docMk/>
          <pc:sldMk cId="3165752139" sldId="362"/>
        </pc:sldMkLst>
        <pc:spChg chg="mod">
          <ac:chgData name="VERA LUCIA LUIZA" userId="b3e296b9-aefd-4c86-8d4b-b8afb64569b2" providerId="ADAL" clId="{DC4D2850-9063-5484-82D6-C950A9DD1CDB}" dt="2026-06-09T10:16:28.693" v="799" actId="1076"/>
          <ac:spMkLst>
            <pc:docMk/>
            <pc:sldMk cId="3165752139" sldId="362"/>
            <ac:spMk id="3" creationId="{B7530D0F-9B62-A945-4032-F76DC64B79A1}"/>
          </ac:spMkLst>
        </pc:spChg>
        <pc:spChg chg="add mod">
          <ac:chgData name="VERA LUCIA LUIZA" userId="b3e296b9-aefd-4c86-8d4b-b8afb64569b2" providerId="ADAL" clId="{DC4D2850-9063-5484-82D6-C950A9DD1CDB}" dt="2026-06-09T10:16:08.530" v="796" actId="1582"/>
          <ac:spMkLst>
            <pc:docMk/>
            <pc:sldMk cId="3165752139" sldId="362"/>
            <ac:spMk id="6" creationId="{EE138F92-723E-8116-2588-97DD8E1BEEB7}"/>
          </ac:spMkLst>
        </pc:spChg>
        <pc:spChg chg="add mod">
          <ac:chgData name="VERA LUCIA LUIZA" userId="b3e296b9-aefd-4c86-8d4b-b8afb64569b2" providerId="ADAL" clId="{DC4D2850-9063-5484-82D6-C950A9DD1CDB}" dt="2026-06-09T10:16:27.076" v="798" actId="1035"/>
          <ac:spMkLst>
            <pc:docMk/>
            <pc:sldMk cId="3165752139" sldId="362"/>
            <ac:spMk id="8" creationId="{0A9881DF-A2D2-58E7-986B-0E8EC8834155}"/>
          </ac:spMkLst>
        </pc:spChg>
        <pc:spChg chg="mod">
          <ac:chgData name="VERA LUCIA LUIZA" userId="b3e296b9-aefd-4c86-8d4b-b8afb64569b2" providerId="ADAL" clId="{DC4D2850-9063-5484-82D6-C950A9DD1CDB}" dt="2026-06-09T10:15:25.116" v="791" actId="207"/>
          <ac:spMkLst>
            <pc:docMk/>
            <pc:sldMk cId="3165752139" sldId="362"/>
            <ac:spMk id="9" creationId="{71BF4CFE-44F9-4E4E-2558-5B0C478DF5A8}"/>
          </ac:spMkLst>
        </pc:spChg>
        <pc:spChg chg="add mod">
          <ac:chgData name="VERA LUCIA LUIZA" userId="b3e296b9-aefd-4c86-8d4b-b8afb64569b2" providerId="ADAL" clId="{DC4D2850-9063-5484-82D6-C950A9DD1CDB}" dt="2026-06-09T10:16:56.095" v="801" actId="14100"/>
          <ac:spMkLst>
            <pc:docMk/>
            <pc:sldMk cId="3165752139" sldId="362"/>
            <ac:spMk id="11" creationId="{32CA6B92-FDF3-956B-7B2F-5512035CAC23}"/>
          </ac:spMkLst>
        </pc:spChg>
        <pc:spChg chg="add mod">
          <ac:chgData name="VERA LUCIA LUIZA" userId="b3e296b9-aefd-4c86-8d4b-b8afb64569b2" providerId="ADAL" clId="{DC4D2850-9063-5484-82D6-C950A9DD1CDB}" dt="2026-06-09T10:17:01.720" v="802" actId="571"/>
          <ac:spMkLst>
            <pc:docMk/>
            <pc:sldMk cId="3165752139" sldId="362"/>
            <ac:spMk id="13" creationId="{F6EC70AB-9087-EB57-6FD8-8A4CE1DC8630}"/>
          </ac:spMkLst>
        </pc:spChg>
        <pc:graphicFrameChg chg="mod modGraphic">
          <ac:chgData name="VERA LUCIA LUIZA" userId="b3e296b9-aefd-4c86-8d4b-b8afb64569b2" providerId="ADAL" clId="{DC4D2850-9063-5484-82D6-C950A9DD1CDB}" dt="2026-06-08T21:26:43.591" v="224" actId="120"/>
          <ac:graphicFrameMkLst>
            <pc:docMk/>
            <pc:sldMk cId="3165752139" sldId="362"/>
            <ac:graphicFrameMk id="12" creationId="{6980C982-17CC-CC6D-1885-09A878840011}"/>
          </ac:graphicFrameMkLst>
        </pc:graphicFrameChg>
        <pc:picChg chg="del mod">
          <ac:chgData name="VERA LUCIA LUIZA" userId="b3e296b9-aefd-4c86-8d4b-b8afb64569b2" providerId="ADAL" clId="{DC4D2850-9063-5484-82D6-C950A9DD1CDB}" dt="2026-06-09T09:06:21.541" v="249" actId="478"/>
          <ac:picMkLst>
            <pc:docMk/>
            <pc:sldMk cId="3165752139" sldId="362"/>
            <ac:picMk id="2" creationId="{91781D76-E974-6E80-3D76-BC86CF4E8423}"/>
          </ac:picMkLst>
        </pc:picChg>
        <pc:picChg chg="mod">
          <ac:chgData name="VERA LUCIA LUIZA" userId="b3e296b9-aefd-4c86-8d4b-b8afb64569b2" providerId="ADAL" clId="{DC4D2850-9063-5484-82D6-C950A9DD1CDB}" dt="2026-06-09T10:15:26.151" v="792" actId="1076"/>
          <ac:picMkLst>
            <pc:docMk/>
            <pc:sldMk cId="3165752139" sldId="362"/>
            <ac:picMk id="3074" creationId="{30EE7589-E489-9F08-8117-49CE591D5FD6}"/>
          </ac:picMkLst>
        </pc:picChg>
      </pc:sldChg>
      <pc:sldChg chg="modSp mod">
        <pc:chgData name="VERA LUCIA LUIZA" userId="b3e296b9-aefd-4c86-8d4b-b8afb64569b2" providerId="ADAL" clId="{DC4D2850-9063-5484-82D6-C950A9DD1CDB}" dt="2026-06-09T09:24:38.412" v="318" actId="1035"/>
        <pc:sldMkLst>
          <pc:docMk/>
          <pc:sldMk cId="4178546827" sldId="363"/>
        </pc:sldMkLst>
        <pc:spChg chg="mod">
          <ac:chgData name="VERA LUCIA LUIZA" userId="b3e296b9-aefd-4c86-8d4b-b8afb64569b2" providerId="ADAL" clId="{DC4D2850-9063-5484-82D6-C950A9DD1CDB}" dt="2026-06-09T09:23:42.361" v="305" actId="1076"/>
          <ac:spMkLst>
            <pc:docMk/>
            <pc:sldMk cId="4178546827" sldId="363"/>
            <ac:spMk id="9" creationId="{5EF56BF3-3C95-327F-B7CF-09368DD5E238}"/>
          </ac:spMkLst>
        </pc:spChg>
        <pc:picChg chg="mod">
          <ac:chgData name="VERA LUCIA LUIZA" userId="b3e296b9-aefd-4c86-8d4b-b8afb64569b2" providerId="ADAL" clId="{DC4D2850-9063-5484-82D6-C950A9DD1CDB}" dt="2026-06-09T09:06:43.457" v="250" actId="1076"/>
          <ac:picMkLst>
            <pc:docMk/>
            <pc:sldMk cId="4178546827" sldId="363"/>
            <ac:picMk id="2" creationId="{CDDE9CAD-6675-FEB0-26A5-AE77A0E82ADE}"/>
          </ac:picMkLst>
        </pc:picChg>
        <pc:picChg chg="mod">
          <ac:chgData name="VERA LUCIA LUIZA" userId="b3e296b9-aefd-4c86-8d4b-b8afb64569b2" providerId="ADAL" clId="{DC4D2850-9063-5484-82D6-C950A9DD1CDB}" dt="2026-06-09T09:24:38.412" v="318" actId="1035"/>
          <ac:picMkLst>
            <pc:docMk/>
            <pc:sldMk cId="4178546827" sldId="363"/>
            <ac:picMk id="4" creationId="{09F0EB0A-4877-7B05-1C10-D238716200E5}"/>
          </ac:picMkLst>
        </pc:picChg>
        <pc:picChg chg="mod">
          <ac:chgData name="VERA LUCIA LUIZA" userId="b3e296b9-aefd-4c86-8d4b-b8afb64569b2" providerId="ADAL" clId="{DC4D2850-9063-5484-82D6-C950A9DD1CDB}" dt="2026-06-09T09:24:24.503" v="316" actId="1035"/>
          <ac:picMkLst>
            <pc:docMk/>
            <pc:sldMk cId="4178546827" sldId="363"/>
            <ac:picMk id="26" creationId="{B81B09D6-54FC-B804-68AC-D3E0A6BAC584}"/>
          </ac:picMkLst>
        </pc:picChg>
        <pc:picChg chg="mod">
          <ac:chgData name="VERA LUCIA LUIZA" userId="b3e296b9-aefd-4c86-8d4b-b8afb64569b2" providerId="ADAL" clId="{DC4D2850-9063-5484-82D6-C950A9DD1CDB}" dt="2026-06-09T09:23:25.373" v="301" actId="1076"/>
          <ac:picMkLst>
            <pc:docMk/>
            <pc:sldMk cId="4178546827" sldId="363"/>
            <ac:picMk id="3074" creationId="{81E817D8-9057-17E9-B384-378CD9DF39DB}"/>
          </ac:picMkLst>
        </pc:picChg>
      </pc:sldChg>
      <pc:sldChg chg="addSp delSp modSp mod">
        <pc:chgData name="VERA LUCIA LUIZA" userId="b3e296b9-aefd-4c86-8d4b-b8afb64569b2" providerId="ADAL" clId="{DC4D2850-9063-5484-82D6-C950A9DD1CDB}" dt="2026-06-09T09:22:50.918" v="294" actId="207"/>
        <pc:sldMkLst>
          <pc:docMk/>
          <pc:sldMk cId="574896258" sldId="364"/>
        </pc:sldMkLst>
        <pc:spChg chg="mod">
          <ac:chgData name="VERA LUCIA LUIZA" userId="b3e296b9-aefd-4c86-8d4b-b8afb64569b2" providerId="ADAL" clId="{DC4D2850-9063-5484-82D6-C950A9DD1CDB}" dt="2026-06-09T09:07:03.875" v="255" actId="1076"/>
          <ac:spMkLst>
            <pc:docMk/>
            <pc:sldMk cId="574896258" sldId="364"/>
            <ac:spMk id="3" creationId="{83B7FAC9-4C5D-E9A0-AB30-43B6B7B68CF4}"/>
          </ac:spMkLst>
        </pc:spChg>
        <pc:spChg chg="del">
          <ac:chgData name="VERA LUCIA LUIZA" userId="b3e296b9-aefd-4c86-8d4b-b8afb64569b2" providerId="ADAL" clId="{DC4D2850-9063-5484-82D6-C950A9DD1CDB}" dt="2026-06-09T09:22:02.338" v="281" actId="478"/>
          <ac:spMkLst>
            <pc:docMk/>
            <pc:sldMk cId="574896258" sldId="364"/>
            <ac:spMk id="6" creationId="{F56B2071-C6E5-08F8-482A-1A46F4E4DABF}"/>
          </ac:spMkLst>
        </pc:spChg>
        <pc:spChg chg="mod">
          <ac:chgData name="VERA LUCIA LUIZA" userId="b3e296b9-aefd-4c86-8d4b-b8afb64569b2" providerId="ADAL" clId="{DC4D2850-9063-5484-82D6-C950A9DD1CDB}" dt="2026-06-09T09:22:50.918" v="294" actId="207"/>
          <ac:spMkLst>
            <pc:docMk/>
            <pc:sldMk cId="574896258" sldId="364"/>
            <ac:spMk id="9" creationId="{A93EEABF-535A-7D96-556B-266134D4BCB0}"/>
          </ac:spMkLst>
        </pc:spChg>
        <pc:grpChg chg="del mod">
          <ac:chgData name="VERA LUCIA LUIZA" userId="b3e296b9-aefd-4c86-8d4b-b8afb64569b2" providerId="ADAL" clId="{DC4D2850-9063-5484-82D6-C950A9DD1CDB}" dt="2026-06-09T09:20:17.515" v="265" actId="478"/>
          <ac:grpSpMkLst>
            <pc:docMk/>
            <pc:sldMk cId="574896258" sldId="364"/>
            <ac:grpSpMk id="11" creationId="{FFC03D03-C7F7-768D-AD35-171DF82A85E3}"/>
          </ac:grpSpMkLst>
        </pc:grpChg>
        <pc:picChg chg="mod">
          <ac:chgData name="VERA LUCIA LUIZA" userId="b3e296b9-aefd-4c86-8d4b-b8afb64569b2" providerId="ADAL" clId="{DC4D2850-9063-5484-82D6-C950A9DD1CDB}" dt="2026-06-09T09:06:49.001" v="251" actId="1076"/>
          <ac:picMkLst>
            <pc:docMk/>
            <pc:sldMk cId="574896258" sldId="364"/>
            <ac:picMk id="2" creationId="{C44A0AE9-4D5C-396A-8D43-270885148B56}"/>
          </ac:picMkLst>
        </pc:picChg>
        <pc:picChg chg="del">
          <ac:chgData name="VERA LUCIA LUIZA" userId="b3e296b9-aefd-4c86-8d4b-b8afb64569b2" providerId="ADAL" clId="{DC4D2850-9063-5484-82D6-C950A9DD1CDB}" dt="2026-06-09T09:21:40.505" v="275" actId="478"/>
          <ac:picMkLst>
            <pc:docMk/>
            <pc:sldMk cId="574896258" sldId="364"/>
            <ac:picMk id="12" creationId="{B2400A26-4F3B-01B5-4920-912D51029926}"/>
          </ac:picMkLst>
        </pc:picChg>
        <pc:picChg chg="add mod modCrop">
          <ac:chgData name="VERA LUCIA LUIZA" userId="b3e296b9-aefd-4c86-8d4b-b8afb64569b2" providerId="ADAL" clId="{DC4D2850-9063-5484-82D6-C950A9DD1CDB}" dt="2026-06-09T09:20:23.955" v="268" actId="1076"/>
          <ac:picMkLst>
            <pc:docMk/>
            <pc:sldMk cId="574896258" sldId="364"/>
            <ac:picMk id="15" creationId="{D69A0E94-18C5-5817-52E2-44E0B55736F6}"/>
          </ac:picMkLst>
        </pc:picChg>
        <pc:picChg chg="add mod modCrop">
          <ac:chgData name="VERA LUCIA LUIZA" userId="b3e296b9-aefd-4c86-8d4b-b8afb64569b2" providerId="ADAL" clId="{DC4D2850-9063-5484-82D6-C950A9DD1CDB}" dt="2026-06-09T09:21:53.672" v="278" actId="1076"/>
          <ac:picMkLst>
            <pc:docMk/>
            <pc:sldMk cId="574896258" sldId="364"/>
            <ac:picMk id="17" creationId="{A139B7F3-C19F-FE54-4198-6AAD4C7D8402}"/>
          </ac:picMkLst>
        </pc:picChg>
        <pc:picChg chg="add del mod">
          <ac:chgData name="VERA LUCIA LUIZA" userId="b3e296b9-aefd-4c86-8d4b-b8afb64569b2" providerId="ADAL" clId="{DC4D2850-9063-5484-82D6-C950A9DD1CDB}" dt="2026-06-09T09:22:37.611" v="292" actId="1076"/>
          <ac:picMkLst>
            <pc:docMk/>
            <pc:sldMk cId="574896258" sldId="364"/>
            <ac:picMk id="3074" creationId="{73C0488A-417B-3CF7-47C0-3630DF5D7B3D}"/>
          </ac:picMkLst>
        </pc:picChg>
      </pc:sldChg>
      <pc:sldChg chg="modAnim">
        <pc:chgData name="VERA LUCIA LUIZA" userId="b3e296b9-aefd-4c86-8d4b-b8afb64569b2" providerId="ADAL" clId="{DC4D2850-9063-5484-82D6-C950A9DD1CDB}" dt="2026-06-08T21:23:05.538" v="148"/>
        <pc:sldMkLst>
          <pc:docMk/>
          <pc:sldMk cId="1357233500" sldId="367"/>
        </pc:sldMkLst>
      </pc:sldChg>
      <pc:sldChg chg="delSp modSp">
        <pc:chgData name="VERA LUCIA LUIZA" userId="b3e296b9-aefd-4c86-8d4b-b8afb64569b2" providerId="ADAL" clId="{DC4D2850-9063-5484-82D6-C950A9DD1CDB}" dt="2026-06-09T09:06:09.951" v="247" actId="478"/>
        <pc:sldMkLst>
          <pc:docMk/>
          <pc:sldMk cId="2632938643" sldId="370"/>
        </pc:sldMkLst>
        <pc:spChg chg="mod">
          <ac:chgData name="VERA LUCIA LUIZA" userId="b3e296b9-aefd-4c86-8d4b-b8afb64569b2" providerId="ADAL" clId="{DC4D2850-9063-5484-82D6-C950A9DD1CDB}" dt="2026-06-09T09:06:09.951" v="247" actId="478"/>
          <ac:spMkLst>
            <pc:docMk/>
            <pc:sldMk cId="2632938643" sldId="370"/>
            <ac:spMk id="28" creationId="{8C6ACEA4-3BEF-4066-A616-A83096A42E1D}"/>
          </ac:spMkLst>
        </pc:spChg>
        <pc:spChg chg="mod">
          <ac:chgData name="VERA LUCIA LUIZA" userId="b3e296b9-aefd-4c86-8d4b-b8afb64569b2" providerId="ADAL" clId="{DC4D2850-9063-5484-82D6-C950A9DD1CDB}" dt="2026-06-09T09:06:09.951" v="247" actId="478"/>
          <ac:spMkLst>
            <pc:docMk/>
            <pc:sldMk cId="2632938643" sldId="370"/>
            <ac:spMk id="30" creationId="{97FE151D-DE22-555E-176B-530B1EF7233B}"/>
          </ac:spMkLst>
        </pc:spChg>
        <pc:spChg chg="mod">
          <ac:chgData name="VERA LUCIA LUIZA" userId="b3e296b9-aefd-4c86-8d4b-b8afb64569b2" providerId="ADAL" clId="{DC4D2850-9063-5484-82D6-C950A9DD1CDB}" dt="2026-06-09T09:06:09.951" v="247" actId="478"/>
          <ac:spMkLst>
            <pc:docMk/>
            <pc:sldMk cId="2632938643" sldId="370"/>
            <ac:spMk id="31" creationId="{7CB18D3A-971A-C624-AC53-8A818F7F77C1}"/>
          </ac:spMkLst>
        </pc:spChg>
        <pc:spChg chg="mod">
          <ac:chgData name="VERA LUCIA LUIZA" userId="b3e296b9-aefd-4c86-8d4b-b8afb64569b2" providerId="ADAL" clId="{DC4D2850-9063-5484-82D6-C950A9DD1CDB}" dt="2026-06-09T09:06:09.951" v="247" actId="478"/>
          <ac:spMkLst>
            <pc:docMk/>
            <pc:sldMk cId="2632938643" sldId="370"/>
            <ac:spMk id="38" creationId="{2F003975-C182-FFCA-B155-5B573284F350}"/>
          </ac:spMkLst>
        </pc:spChg>
        <pc:grpChg chg="mod">
          <ac:chgData name="VERA LUCIA LUIZA" userId="b3e296b9-aefd-4c86-8d4b-b8afb64569b2" providerId="ADAL" clId="{DC4D2850-9063-5484-82D6-C950A9DD1CDB}" dt="2026-06-09T09:06:09.951" v="247" actId="478"/>
          <ac:grpSpMkLst>
            <pc:docMk/>
            <pc:sldMk cId="2632938643" sldId="370"/>
            <ac:grpSpMk id="27" creationId="{FE4E7C8A-1FD8-3A88-B62C-B9DAD52985A6}"/>
          </ac:grpSpMkLst>
        </pc:grpChg>
        <pc:picChg chg="mod">
          <ac:chgData name="VERA LUCIA LUIZA" userId="b3e296b9-aefd-4c86-8d4b-b8afb64569b2" providerId="ADAL" clId="{DC4D2850-9063-5484-82D6-C950A9DD1CDB}" dt="2026-06-09T09:06:09.951" v="247" actId="478"/>
          <ac:picMkLst>
            <pc:docMk/>
            <pc:sldMk cId="2632938643" sldId="370"/>
            <ac:picMk id="33" creationId="{C66DB97B-513E-F631-1B23-B5730901EFA6}"/>
          </ac:picMkLst>
        </pc:picChg>
        <pc:picChg chg="mod">
          <ac:chgData name="VERA LUCIA LUIZA" userId="b3e296b9-aefd-4c86-8d4b-b8afb64569b2" providerId="ADAL" clId="{DC4D2850-9063-5484-82D6-C950A9DD1CDB}" dt="2026-06-09T09:06:09.951" v="247" actId="478"/>
          <ac:picMkLst>
            <pc:docMk/>
            <pc:sldMk cId="2632938643" sldId="370"/>
            <ac:picMk id="34" creationId="{F0F1F0C9-8DF1-817A-1728-E0C680A53EE0}"/>
          </ac:picMkLst>
        </pc:picChg>
        <pc:picChg chg="mod">
          <ac:chgData name="VERA LUCIA LUIZA" userId="b3e296b9-aefd-4c86-8d4b-b8afb64569b2" providerId="ADAL" clId="{DC4D2850-9063-5484-82D6-C950A9DD1CDB}" dt="2026-06-09T09:06:09.951" v="247" actId="478"/>
          <ac:picMkLst>
            <pc:docMk/>
            <pc:sldMk cId="2632938643" sldId="370"/>
            <ac:picMk id="36" creationId="{4C4A3FF3-A4B6-8471-C61F-112A36EFF496}"/>
          </ac:picMkLst>
        </pc:picChg>
        <pc:picChg chg="del">
          <ac:chgData name="VERA LUCIA LUIZA" userId="b3e296b9-aefd-4c86-8d4b-b8afb64569b2" providerId="ADAL" clId="{DC4D2850-9063-5484-82D6-C950A9DD1CDB}" dt="2026-06-09T09:06:09.951" v="247" actId="478"/>
          <ac:picMkLst>
            <pc:docMk/>
            <pc:sldMk cId="2632938643" sldId="370"/>
            <ac:picMk id="37" creationId="{79EF9CCB-326A-F492-73F6-F3DD6C87055E}"/>
          </ac:picMkLst>
        </pc:picChg>
      </pc:sldChg>
      <pc:sldChg chg="modSp mod">
        <pc:chgData name="VERA LUCIA LUIZA" userId="b3e296b9-aefd-4c86-8d4b-b8afb64569b2" providerId="ADAL" clId="{DC4D2850-9063-5484-82D6-C950A9DD1CDB}" dt="2026-06-08T21:15:14.158" v="35" actId="207"/>
        <pc:sldMkLst>
          <pc:docMk/>
          <pc:sldMk cId="328520011" sldId="372"/>
        </pc:sldMkLst>
        <pc:spChg chg="mod">
          <ac:chgData name="VERA LUCIA LUIZA" userId="b3e296b9-aefd-4c86-8d4b-b8afb64569b2" providerId="ADAL" clId="{DC4D2850-9063-5484-82D6-C950A9DD1CDB}" dt="2026-06-08T21:15:14.158" v="35" actId="207"/>
          <ac:spMkLst>
            <pc:docMk/>
            <pc:sldMk cId="328520011" sldId="372"/>
            <ac:spMk id="4" creationId="{29425485-33FA-153A-BD1A-F97629F94CFD}"/>
          </ac:spMkLst>
        </pc:spChg>
      </pc:sldChg>
      <pc:sldChg chg="modSp mod">
        <pc:chgData name="VERA LUCIA LUIZA" userId="b3e296b9-aefd-4c86-8d4b-b8afb64569b2" providerId="ADAL" clId="{DC4D2850-9063-5484-82D6-C950A9DD1CDB}" dt="2026-06-08T21:15:33.302" v="38" actId="2711"/>
        <pc:sldMkLst>
          <pc:docMk/>
          <pc:sldMk cId="1631684982" sldId="373"/>
        </pc:sldMkLst>
        <pc:spChg chg="mod">
          <ac:chgData name="VERA LUCIA LUIZA" userId="b3e296b9-aefd-4c86-8d4b-b8afb64569b2" providerId="ADAL" clId="{DC4D2850-9063-5484-82D6-C950A9DD1CDB}" dt="2026-06-08T21:15:33.302" v="38" actId="2711"/>
          <ac:spMkLst>
            <pc:docMk/>
            <pc:sldMk cId="1631684982" sldId="373"/>
            <ac:spMk id="4" creationId="{29425485-33FA-153A-BD1A-F97629F94CFD}"/>
          </ac:spMkLst>
        </pc:spChg>
      </pc:sldChg>
      <pc:sldChg chg="modSp mod">
        <pc:chgData name="VERA LUCIA LUIZA" userId="b3e296b9-aefd-4c86-8d4b-b8afb64569b2" providerId="ADAL" clId="{DC4D2850-9063-5484-82D6-C950A9DD1CDB}" dt="2026-06-08T21:08:12.167" v="15" actId="27636"/>
        <pc:sldMkLst>
          <pc:docMk/>
          <pc:sldMk cId="944297912" sldId="374"/>
        </pc:sldMkLst>
        <pc:spChg chg="mod">
          <ac:chgData name="VERA LUCIA LUIZA" userId="b3e296b9-aefd-4c86-8d4b-b8afb64569b2" providerId="ADAL" clId="{DC4D2850-9063-5484-82D6-C950A9DD1CDB}" dt="2026-06-08T21:08:12.167" v="15" actId="27636"/>
          <ac:spMkLst>
            <pc:docMk/>
            <pc:sldMk cId="944297912" sldId="374"/>
            <ac:spMk id="2" creationId="{6C9EF2BB-E961-3F6E-4D3B-27E1FB53FC93}"/>
          </ac:spMkLst>
        </pc:spChg>
      </pc:sldChg>
      <pc:sldChg chg="modSp mod">
        <pc:chgData name="VERA LUCIA LUIZA" userId="b3e296b9-aefd-4c86-8d4b-b8afb64569b2" providerId="ADAL" clId="{DC4D2850-9063-5484-82D6-C950A9DD1CDB}" dt="2026-06-08T21:14:16.736" v="30" actId="2711"/>
        <pc:sldMkLst>
          <pc:docMk/>
          <pc:sldMk cId="3287710845" sldId="376"/>
        </pc:sldMkLst>
        <pc:spChg chg="mod">
          <ac:chgData name="VERA LUCIA LUIZA" userId="b3e296b9-aefd-4c86-8d4b-b8afb64569b2" providerId="ADAL" clId="{DC4D2850-9063-5484-82D6-C950A9DD1CDB}" dt="2026-06-08T21:14:16.736" v="30" actId="2711"/>
          <ac:spMkLst>
            <pc:docMk/>
            <pc:sldMk cId="3287710845" sldId="376"/>
            <ac:spMk id="2" creationId="{1CC1A269-3CEA-6FD5-8F24-745F990F48DD}"/>
          </ac:spMkLst>
        </pc:spChg>
      </pc:sldChg>
      <pc:sldChg chg="modSp mod">
        <pc:chgData name="VERA LUCIA LUIZA" userId="b3e296b9-aefd-4c86-8d4b-b8afb64569b2" providerId="ADAL" clId="{DC4D2850-9063-5484-82D6-C950A9DD1CDB}" dt="2026-06-09T10:06:29.224" v="757" actId="1076"/>
        <pc:sldMkLst>
          <pc:docMk/>
          <pc:sldMk cId="906172443" sldId="377"/>
        </pc:sldMkLst>
        <pc:spChg chg="mod">
          <ac:chgData name="VERA LUCIA LUIZA" userId="b3e296b9-aefd-4c86-8d4b-b8afb64569b2" providerId="ADAL" clId="{DC4D2850-9063-5484-82D6-C950A9DD1CDB}" dt="2026-06-08T21:08:12.127" v="9" actId="27636"/>
          <ac:spMkLst>
            <pc:docMk/>
            <pc:sldMk cId="906172443" sldId="377"/>
            <ac:spMk id="2" creationId="{5E880B74-C48E-A52F-409F-281DE3E0CD34}"/>
          </ac:spMkLst>
        </pc:spChg>
        <pc:spChg chg="mod">
          <ac:chgData name="VERA LUCIA LUIZA" userId="b3e296b9-aefd-4c86-8d4b-b8afb64569b2" providerId="ADAL" clId="{DC4D2850-9063-5484-82D6-C950A9DD1CDB}" dt="2026-06-09T10:06:19.098" v="756" actId="20577"/>
          <ac:spMkLst>
            <pc:docMk/>
            <pc:sldMk cId="906172443" sldId="377"/>
            <ac:spMk id="4" creationId="{B1CA8435-3AF1-9C42-C62C-608380BFC53E}"/>
          </ac:spMkLst>
        </pc:spChg>
        <pc:spChg chg="mod">
          <ac:chgData name="VERA LUCIA LUIZA" userId="b3e296b9-aefd-4c86-8d4b-b8afb64569b2" providerId="ADAL" clId="{DC4D2850-9063-5484-82D6-C950A9DD1CDB}" dt="2026-06-09T10:06:29.224" v="757" actId="1076"/>
          <ac:spMkLst>
            <pc:docMk/>
            <pc:sldMk cId="906172443" sldId="377"/>
            <ac:spMk id="9" creationId="{68F6DDA1-8ABA-7142-3832-F7D45E23D563}"/>
          </ac:spMkLst>
        </pc:spChg>
      </pc:sldChg>
      <pc:sldChg chg="modSp mod">
        <pc:chgData name="VERA LUCIA LUIZA" userId="b3e296b9-aefd-4c86-8d4b-b8afb64569b2" providerId="ADAL" clId="{DC4D2850-9063-5484-82D6-C950A9DD1CDB}" dt="2026-06-08T21:20:44.892" v="107" actId="20577"/>
        <pc:sldMkLst>
          <pc:docMk/>
          <pc:sldMk cId="1736924599" sldId="378"/>
        </pc:sldMkLst>
        <pc:spChg chg="mod">
          <ac:chgData name="VERA LUCIA LUIZA" userId="b3e296b9-aefd-4c86-8d4b-b8afb64569b2" providerId="ADAL" clId="{DC4D2850-9063-5484-82D6-C950A9DD1CDB}" dt="2026-06-08T21:16:02.371" v="41" actId="207"/>
          <ac:spMkLst>
            <pc:docMk/>
            <pc:sldMk cId="1736924599" sldId="378"/>
            <ac:spMk id="2" creationId="{6D368B09-3C40-0E12-223E-AB41628B70E0}"/>
          </ac:spMkLst>
        </pc:spChg>
        <pc:spChg chg="mod">
          <ac:chgData name="VERA LUCIA LUIZA" userId="b3e296b9-aefd-4c86-8d4b-b8afb64569b2" providerId="ADAL" clId="{DC4D2850-9063-5484-82D6-C950A9DD1CDB}" dt="2026-06-08T21:20:44.892" v="107" actId="20577"/>
          <ac:spMkLst>
            <pc:docMk/>
            <pc:sldMk cId="1736924599" sldId="378"/>
            <ac:spMk id="6" creationId="{8C73346D-70D9-6CFC-56BA-6D7346EB66F9}"/>
          </ac:spMkLst>
        </pc:spChg>
      </pc:sldChg>
      <pc:sldChg chg="addSp delSp modSp mod">
        <pc:chgData name="VERA LUCIA LUIZA" userId="b3e296b9-aefd-4c86-8d4b-b8afb64569b2" providerId="ADAL" clId="{DC4D2850-9063-5484-82D6-C950A9DD1CDB}" dt="2026-06-09T10:19:05.712" v="808" actId="14100"/>
        <pc:sldMkLst>
          <pc:docMk/>
          <pc:sldMk cId="1685040528" sldId="381"/>
        </pc:sldMkLst>
        <pc:graphicFrameChg chg="add mod">
          <ac:chgData name="VERA LUCIA LUIZA" userId="b3e296b9-aefd-4c86-8d4b-b8afb64569b2" providerId="ADAL" clId="{DC4D2850-9063-5484-82D6-C950A9DD1CDB}" dt="2026-06-09T10:18:46.804" v="805"/>
          <ac:graphicFrameMkLst>
            <pc:docMk/>
            <pc:sldMk cId="1685040528" sldId="381"/>
            <ac:graphicFrameMk id="3" creationId="{C0D62A08-7DF1-BDF4-B606-7F78B5ED4AE4}"/>
          </ac:graphicFrameMkLst>
        </pc:graphicFrameChg>
        <pc:picChg chg="del">
          <ac:chgData name="VERA LUCIA LUIZA" userId="b3e296b9-aefd-4c86-8d4b-b8afb64569b2" providerId="ADAL" clId="{DC4D2850-9063-5484-82D6-C950A9DD1CDB}" dt="2026-06-09T10:18:46.127" v="804" actId="478"/>
          <ac:picMkLst>
            <pc:docMk/>
            <pc:sldMk cId="1685040528" sldId="381"/>
            <ac:picMk id="4" creationId="{2B9ADD12-A1E3-87BD-F67C-6B1DC83FC52C}"/>
          </ac:picMkLst>
        </pc:picChg>
        <pc:picChg chg="add mod">
          <ac:chgData name="VERA LUCIA LUIZA" userId="b3e296b9-aefd-4c86-8d4b-b8afb64569b2" providerId="ADAL" clId="{DC4D2850-9063-5484-82D6-C950A9DD1CDB}" dt="2026-06-09T10:19:05.712" v="808" actId="14100"/>
          <ac:picMkLst>
            <pc:docMk/>
            <pc:sldMk cId="1685040528" sldId="381"/>
            <ac:picMk id="7" creationId="{E5DB53D4-74AD-827F-7215-2C3C11F8920E}"/>
          </ac:picMkLst>
        </pc:picChg>
      </pc:sldChg>
      <pc:sldChg chg="modSp mod">
        <pc:chgData name="VERA LUCIA LUIZA" userId="b3e296b9-aefd-4c86-8d4b-b8afb64569b2" providerId="ADAL" clId="{DC4D2850-9063-5484-82D6-C950A9DD1CDB}" dt="2026-06-09T10:04:07.033" v="737" actId="403"/>
        <pc:sldMkLst>
          <pc:docMk/>
          <pc:sldMk cId="4224549489" sldId="383"/>
        </pc:sldMkLst>
        <pc:spChg chg="mod">
          <ac:chgData name="VERA LUCIA LUIZA" userId="b3e296b9-aefd-4c86-8d4b-b8afb64569b2" providerId="ADAL" clId="{DC4D2850-9063-5484-82D6-C950A9DD1CDB}" dt="2026-06-08T21:14:32.749" v="32" actId="113"/>
          <ac:spMkLst>
            <pc:docMk/>
            <pc:sldMk cId="4224549489" sldId="383"/>
            <ac:spMk id="2" creationId="{F0E69186-686C-8135-C0B1-1A87719D0C5D}"/>
          </ac:spMkLst>
        </pc:spChg>
        <pc:spChg chg="mod">
          <ac:chgData name="VERA LUCIA LUIZA" userId="b3e296b9-aefd-4c86-8d4b-b8afb64569b2" providerId="ADAL" clId="{DC4D2850-9063-5484-82D6-C950A9DD1CDB}" dt="2026-06-09T10:04:07.033" v="737" actId="403"/>
          <ac:spMkLst>
            <pc:docMk/>
            <pc:sldMk cId="4224549489" sldId="383"/>
            <ac:spMk id="3" creationId="{0E3A7857-D892-A43D-3B5B-8D7DEF772C4E}"/>
          </ac:spMkLst>
        </pc:spChg>
      </pc:sldChg>
      <pc:sldChg chg="addSp modSp mod">
        <pc:chgData name="VERA LUCIA LUIZA" userId="b3e296b9-aefd-4c86-8d4b-b8afb64569b2" providerId="ADAL" clId="{DC4D2850-9063-5484-82D6-C950A9DD1CDB}" dt="2026-06-08T21:17:27.317" v="83" actId="164"/>
        <pc:sldMkLst>
          <pc:docMk/>
          <pc:sldMk cId="1192803828" sldId="384"/>
        </pc:sldMkLst>
        <pc:spChg chg="mod">
          <ac:chgData name="VERA LUCIA LUIZA" userId="b3e296b9-aefd-4c86-8d4b-b8afb64569b2" providerId="ADAL" clId="{DC4D2850-9063-5484-82D6-C950A9DD1CDB}" dt="2026-06-08T21:17:01.875" v="82" actId="20577"/>
          <ac:spMkLst>
            <pc:docMk/>
            <pc:sldMk cId="1192803828" sldId="384"/>
            <ac:spMk id="2" creationId="{37DCB714-15FF-852D-D892-4C479A035C33}"/>
          </ac:spMkLst>
        </pc:spChg>
        <pc:spChg chg="mod">
          <ac:chgData name="VERA LUCIA LUIZA" userId="b3e296b9-aefd-4c86-8d4b-b8afb64569b2" providerId="ADAL" clId="{DC4D2850-9063-5484-82D6-C950A9DD1CDB}" dt="2026-06-08T21:17:27.317" v="83" actId="164"/>
          <ac:spMkLst>
            <pc:docMk/>
            <pc:sldMk cId="1192803828" sldId="384"/>
            <ac:spMk id="4" creationId="{3E2D1CA4-905F-0B45-7679-70A9AE21AC46}"/>
          </ac:spMkLst>
        </pc:spChg>
        <pc:spChg chg="mod">
          <ac:chgData name="VERA LUCIA LUIZA" userId="b3e296b9-aefd-4c86-8d4b-b8afb64569b2" providerId="ADAL" clId="{DC4D2850-9063-5484-82D6-C950A9DD1CDB}" dt="2026-06-08T21:17:27.317" v="83" actId="164"/>
          <ac:spMkLst>
            <pc:docMk/>
            <pc:sldMk cId="1192803828" sldId="384"/>
            <ac:spMk id="8" creationId="{69DCE8EB-9097-1E00-7467-8583FB13A83F}"/>
          </ac:spMkLst>
        </pc:spChg>
        <pc:spChg chg="mod">
          <ac:chgData name="VERA LUCIA LUIZA" userId="b3e296b9-aefd-4c86-8d4b-b8afb64569b2" providerId="ADAL" clId="{DC4D2850-9063-5484-82D6-C950A9DD1CDB}" dt="2026-06-08T21:17:27.317" v="83" actId="164"/>
          <ac:spMkLst>
            <pc:docMk/>
            <pc:sldMk cId="1192803828" sldId="384"/>
            <ac:spMk id="14" creationId="{B3D007E7-5D78-BBA1-178E-2F1206A3CD73}"/>
          </ac:spMkLst>
        </pc:spChg>
        <pc:spChg chg="mod">
          <ac:chgData name="VERA LUCIA LUIZA" userId="b3e296b9-aefd-4c86-8d4b-b8afb64569b2" providerId="ADAL" clId="{DC4D2850-9063-5484-82D6-C950A9DD1CDB}" dt="2026-06-08T21:17:27.317" v="83" actId="164"/>
          <ac:spMkLst>
            <pc:docMk/>
            <pc:sldMk cId="1192803828" sldId="384"/>
            <ac:spMk id="15" creationId="{4CA75B99-9BDA-CCF5-B0E4-CFF4C3C23BC2}"/>
          </ac:spMkLst>
        </pc:spChg>
        <pc:spChg chg="mod">
          <ac:chgData name="VERA LUCIA LUIZA" userId="b3e296b9-aefd-4c86-8d4b-b8afb64569b2" providerId="ADAL" clId="{DC4D2850-9063-5484-82D6-C950A9DD1CDB}" dt="2026-06-08T21:17:27.317" v="83" actId="164"/>
          <ac:spMkLst>
            <pc:docMk/>
            <pc:sldMk cId="1192803828" sldId="384"/>
            <ac:spMk id="16" creationId="{A0F50067-320E-E54D-623E-0C355575A7C3}"/>
          </ac:spMkLst>
        </pc:spChg>
        <pc:spChg chg="mod">
          <ac:chgData name="VERA LUCIA LUIZA" userId="b3e296b9-aefd-4c86-8d4b-b8afb64569b2" providerId="ADAL" clId="{DC4D2850-9063-5484-82D6-C950A9DD1CDB}" dt="2026-06-08T21:17:27.317" v="83" actId="164"/>
          <ac:spMkLst>
            <pc:docMk/>
            <pc:sldMk cId="1192803828" sldId="384"/>
            <ac:spMk id="17" creationId="{CFC5008E-79EF-F4DE-AEBC-B6D787D5680B}"/>
          </ac:spMkLst>
        </pc:spChg>
        <pc:spChg chg="mod">
          <ac:chgData name="VERA LUCIA LUIZA" userId="b3e296b9-aefd-4c86-8d4b-b8afb64569b2" providerId="ADAL" clId="{DC4D2850-9063-5484-82D6-C950A9DD1CDB}" dt="2026-06-08T21:17:27.317" v="83" actId="164"/>
          <ac:spMkLst>
            <pc:docMk/>
            <pc:sldMk cId="1192803828" sldId="384"/>
            <ac:spMk id="18" creationId="{7E10745F-48D1-1F05-5808-6D3033B67203}"/>
          </ac:spMkLst>
        </pc:spChg>
        <pc:spChg chg="mod">
          <ac:chgData name="VERA LUCIA LUIZA" userId="b3e296b9-aefd-4c86-8d4b-b8afb64569b2" providerId="ADAL" clId="{DC4D2850-9063-5484-82D6-C950A9DD1CDB}" dt="2026-06-08T21:17:27.317" v="83" actId="164"/>
          <ac:spMkLst>
            <pc:docMk/>
            <pc:sldMk cId="1192803828" sldId="384"/>
            <ac:spMk id="19" creationId="{367DC0D3-5E84-D3ED-6BC1-767B4FAC195A}"/>
          </ac:spMkLst>
        </pc:spChg>
        <pc:grpChg chg="add mod">
          <ac:chgData name="VERA LUCIA LUIZA" userId="b3e296b9-aefd-4c86-8d4b-b8afb64569b2" providerId="ADAL" clId="{DC4D2850-9063-5484-82D6-C950A9DD1CDB}" dt="2026-06-08T21:17:27.317" v="83" actId="164"/>
          <ac:grpSpMkLst>
            <pc:docMk/>
            <pc:sldMk cId="1192803828" sldId="384"/>
            <ac:grpSpMk id="5" creationId="{2CEA45F1-99C7-6AD0-E53A-B24B16FC6572}"/>
          </ac:grpSpMkLst>
        </pc:grpChg>
        <pc:graphicFrameChg chg="mod">
          <ac:chgData name="VERA LUCIA LUIZA" userId="b3e296b9-aefd-4c86-8d4b-b8afb64569b2" providerId="ADAL" clId="{DC4D2850-9063-5484-82D6-C950A9DD1CDB}" dt="2026-06-08T21:16:39.678" v="56" actId="1038"/>
          <ac:graphicFrameMkLst>
            <pc:docMk/>
            <pc:sldMk cId="1192803828" sldId="384"/>
            <ac:graphicFrameMk id="3" creationId="{720A1B45-9B2B-7A75-E9D1-B88F1712D067}"/>
          </ac:graphicFrameMkLst>
        </pc:graphicFrameChg>
      </pc:sldChg>
      <pc:sldChg chg="addSp delSp modSp mod">
        <pc:chgData name="VERA LUCIA LUIZA" userId="b3e296b9-aefd-4c86-8d4b-b8afb64569b2" providerId="ADAL" clId="{DC4D2850-9063-5484-82D6-C950A9DD1CDB}" dt="2026-06-09T09:31:43.233" v="443" actId="1076"/>
        <pc:sldMkLst>
          <pc:docMk/>
          <pc:sldMk cId="4237408923" sldId="385"/>
        </pc:sldMkLst>
        <pc:spChg chg="add del mod">
          <ac:chgData name="VERA LUCIA LUIZA" userId="b3e296b9-aefd-4c86-8d4b-b8afb64569b2" providerId="ADAL" clId="{DC4D2850-9063-5484-82D6-C950A9DD1CDB}" dt="2026-06-09T09:28:49.585" v="365" actId="478"/>
          <ac:spMkLst>
            <pc:docMk/>
            <pc:sldMk cId="4237408923" sldId="385"/>
            <ac:spMk id="2" creationId="{26E906E0-285F-CD27-CDE7-E9C18C1489AF}"/>
          </ac:spMkLst>
        </pc:spChg>
        <pc:spChg chg="add mod">
          <ac:chgData name="VERA LUCIA LUIZA" userId="b3e296b9-aefd-4c86-8d4b-b8afb64569b2" providerId="ADAL" clId="{DC4D2850-9063-5484-82D6-C950A9DD1CDB}" dt="2026-06-09T09:31:43.233" v="443" actId="1076"/>
          <ac:spMkLst>
            <pc:docMk/>
            <pc:sldMk cId="4237408923" sldId="385"/>
            <ac:spMk id="3" creationId="{F6E28047-743F-E7D8-8E55-96450EBEBFD2}"/>
          </ac:spMkLst>
        </pc:spChg>
        <pc:picChg chg="del">
          <ac:chgData name="VERA LUCIA LUIZA" userId="b3e296b9-aefd-4c86-8d4b-b8afb64569b2" providerId="ADAL" clId="{DC4D2850-9063-5484-82D6-C950A9DD1CDB}" dt="2026-06-09T09:28:51.094" v="366" actId="478"/>
          <ac:picMkLst>
            <pc:docMk/>
            <pc:sldMk cId="4237408923" sldId="385"/>
            <ac:picMk id="5" creationId="{80E46592-0BB1-4A41-6C2E-785A1D73A727}"/>
          </ac:picMkLst>
        </pc:picChg>
        <pc:picChg chg="add mod">
          <ac:chgData name="VERA LUCIA LUIZA" userId="b3e296b9-aefd-4c86-8d4b-b8afb64569b2" providerId="ADAL" clId="{DC4D2850-9063-5484-82D6-C950A9DD1CDB}" dt="2026-06-09T09:31:40.623" v="442" actId="1076"/>
          <ac:picMkLst>
            <pc:docMk/>
            <pc:sldMk cId="4237408923" sldId="385"/>
            <ac:picMk id="6" creationId="{5EB731E4-64FA-04F8-DB03-A678923929A7}"/>
          </ac:picMkLst>
        </pc:picChg>
      </pc:sldChg>
      <pc:sldChg chg="addSp delSp modSp mod">
        <pc:chgData name="VERA LUCIA LUIZA" userId="b3e296b9-aefd-4c86-8d4b-b8afb64569b2" providerId="ADAL" clId="{DC4D2850-9063-5484-82D6-C950A9DD1CDB}" dt="2026-06-09T09:49:16.704" v="675" actId="1076"/>
        <pc:sldMkLst>
          <pc:docMk/>
          <pc:sldMk cId="1064379652" sldId="386"/>
        </pc:sldMkLst>
        <pc:spChg chg="mod">
          <ac:chgData name="VERA LUCIA LUIZA" userId="b3e296b9-aefd-4c86-8d4b-b8afb64569b2" providerId="ADAL" clId="{DC4D2850-9063-5484-82D6-C950A9DD1CDB}" dt="2026-06-09T09:33:19.889" v="474" actId="1035"/>
          <ac:spMkLst>
            <pc:docMk/>
            <pc:sldMk cId="1064379652" sldId="386"/>
            <ac:spMk id="2" creationId="{F1F92198-C53A-9C14-1127-02C78929A591}"/>
          </ac:spMkLst>
        </pc:spChg>
        <pc:spChg chg="mod">
          <ac:chgData name="VERA LUCIA LUIZA" userId="b3e296b9-aefd-4c86-8d4b-b8afb64569b2" providerId="ADAL" clId="{DC4D2850-9063-5484-82D6-C950A9DD1CDB}" dt="2026-06-09T09:34:41.410" v="514" actId="552"/>
          <ac:spMkLst>
            <pc:docMk/>
            <pc:sldMk cId="1064379652" sldId="386"/>
            <ac:spMk id="4" creationId="{9794B8A6-AFF6-3D14-1743-90F9E4C4FAD5}"/>
          </ac:spMkLst>
        </pc:spChg>
        <pc:spChg chg="mod">
          <ac:chgData name="VERA LUCIA LUIZA" userId="b3e296b9-aefd-4c86-8d4b-b8afb64569b2" providerId="ADAL" clId="{DC4D2850-9063-5484-82D6-C950A9DD1CDB}" dt="2026-06-09T09:33:47.826" v="507" actId="1038"/>
          <ac:spMkLst>
            <pc:docMk/>
            <pc:sldMk cId="1064379652" sldId="386"/>
            <ac:spMk id="5" creationId="{98EDE4F4-56DE-D92C-4C43-3E5AE5B3D3E5}"/>
          </ac:spMkLst>
        </pc:spChg>
        <pc:spChg chg="mod">
          <ac:chgData name="VERA LUCIA LUIZA" userId="b3e296b9-aefd-4c86-8d4b-b8afb64569b2" providerId="ADAL" clId="{DC4D2850-9063-5484-82D6-C950A9DD1CDB}" dt="2026-06-09T09:34:41.410" v="514" actId="552"/>
          <ac:spMkLst>
            <pc:docMk/>
            <pc:sldMk cId="1064379652" sldId="386"/>
            <ac:spMk id="6" creationId="{9C835EE5-F2D4-FADA-2D9C-5017C669B93B}"/>
          </ac:spMkLst>
        </pc:spChg>
        <pc:spChg chg="mod">
          <ac:chgData name="VERA LUCIA LUIZA" userId="b3e296b9-aefd-4c86-8d4b-b8afb64569b2" providerId="ADAL" clId="{DC4D2850-9063-5484-82D6-C950A9DD1CDB}" dt="2026-06-09T09:34:13.022" v="512" actId="14100"/>
          <ac:spMkLst>
            <pc:docMk/>
            <pc:sldMk cId="1064379652" sldId="386"/>
            <ac:spMk id="9" creationId="{F8475904-9E23-4DEB-23ED-20B48FC4B611}"/>
          </ac:spMkLst>
        </pc:spChg>
        <pc:picChg chg="add mod">
          <ac:chgData name="VERA LUCIA LUIZA" userId="b3e296b9-aefd-4c86-8d4b-b8afb64569b2" providerId="ADAL" clId="{DC4D2850-9063-5484-82D6-C950A9DD1CDB}" dt="2026-06-09T09:49:16.704" v="675" actId="1076"/>
          <ac:picMkLst>
            <pc:docMk/>
            <pc:sldMk cId="1064379652" sldId="386"/>
            <ac:picMk id="3" creationId="{E2A3B594-7F91-CF41-29FB-BF2BCB398CF5}"/>
          </ac:picMkLst>
        </pc:picChg>
        <pc:picChg chg="add del mod">
          <ac:chgData name="VERA LUCIA LUIZA" userId="b3e296b9-aefd-4c86-8d4b-b8afb64569b2" providerId="ADAL" clId="{DC4D2850-9063-5484-82D6-C950A9DD1CDB}" dt="2026-06-09T09:49:10.156" v="672" actId="21"/>
          <ac:picMkLst>
            <pc:docMk/>
            <pc:sldMk cId="1064379652" sldId="386"/>
            <ac:picMk id="1026" creationId="{0B0E888C-5D01-E912-E035-168EBB5CC985}"/>
          </ac:picMkLst>
        </pc:picChg>
      </pc:sldChg>
      <pc:sldChg chg="modSp mod">
        <pc:chgData name="VERA LUCIA LUIZA" userId="b3e296b9-aefd-4c86-8d4b-b8afb64569b2" providerId="ADAL" clId="{DC4D2850-9063-5484-82D6-C950A9DD1CDB}" dt="2026-06-09T10:19:58.443" v="865" actId="20577"/>
        <pc:sldMkLst>
          <pc:docMk/>
          <pc:sldMk cId="1945176552" sldId="387"/>
        </pc:sldMkLst>
        <pc:spChg chg="mod">
          <ac:chgData name="VERA LUCIA LUIZA" userId="b3e296b9-aefd-4c86-8d4b-b8afb64569b2" providerId="ADAL" clId="{DC4D2850-9063-5484-82D6-C950A9DD1CDB}" dt="2026-06-09T10:19:58.443" v="865" actId="20577"/>
          <ac:spMkLst>
            <pc:docMk/>
            <pc:sldMk cId="1945176552" sldId="387"/>
            <ac:spMk id="5" creationId="{2BECA8CE-E7FF-9BEF-815C-ECC1D023E1FD}"/>
          </ac:spMkLst>
        </pc:spChg>
      </pc:sldChg>
      <pc:sldChg chg="addSp delSp modSp mod">
        <pc:chgData name="VERA LUCIA LUIZA" userId="b3e296b9-aefd-4c86-8d4b-b8afb64569b2" providerId="ADAL" clId="{DC4D2850-9063-5484-82D6-C950A9DD1CDB}" dt="2026-06-09T10:14:30.108" v="783" actId="1076"/>
        <pc:sldMkLst>
          <pc:docMk/>
          <pc:sldMk cId="3459733101" sldId="388"/>
        </pc:sldMkLst>
        <pc:spChg chg="mod">
          <ac:chgData name="VERA LUCIA LUIZA" userId="b3e296b9-aefd-4c86-8d4b-b8afb64569b2" providerId="ADAL" clId="{DC4D2850-9063-5484-82D6-C950A9DD1CDB}" dt="2026-06-09T10:13:44.967" v="776" actId="1076"/>
          <ac:spMkLst>
            <pc:docMk/>
            <pc:sldMk cId="3459733101" sldId="388"/>
            <ac:spMk id="6" creationId="{DF3A192F-F8A8-2CBC-2E70-3383C405D6F9}"/>
          </ac:spMkLst>
        </pc:spChg>
        <pc:spChg chg="del">
          <ac:chgData name="VERA LUCIA LUIZA" userId="b3e296b9-aefd-4c86-8d4b-b8afb64569b2" providerId="ADAL" clId="{DC4D2850-9063-5484-82D6-C950A9DD1CDB}" dt="2026-06-09T10:13:47.290" v="777" actId="478"/>
          <ac:spMkLst>
            <pc:docMk/>
            <pc:sldMk cId="3459733101" sldId="388"/>
            <ac:spMk id="7" creationId="{730F5D46-86B9-C39C-1759-BCF49C0B1AB6}"/>
          </ac:spMkLst>
        </pc:spChg>
        <pc:picChg chg="add mod">
          <ac:chgData name="VERA LUCIA LUIZA" userId="b3e296b9-aefd-4c86-8d4b-b8afb64569b2" providerId="ADAL" clId="{DC4D2850-9063-5484-82D6-C950A9DD1CDB}" dt="2026-06-09T10:14:30.108" v="783" actId="1076"/>
          <ac:picMkLst>
            <pc:docMk/>
            <pc:sldMk cId="3459733101" sldId="388"/>
            <ac:picMk id="2" creationId="{D4908527-00FF-9A66-0DBE-5C4E68570838}"/>
          </ac:picMkLst>
        </pc:picChg>
        <pc:picChg chg="add del mod">
          <ac:chgData name="VERA LUCIA LUIZA" userId="b3e296b9-aefd-4c86-8d4b-b8afb64569b2" providerId="ADAL" clId="{DC4D2850-9063-5484-82D6-C950A9DD1CDB}" dt="2026-06-09T10:13:53.654" v="778" actId="478"/>
          <ac:picMkLst>
            <pc:docMk/>
            <pc:sldMk cId="3459733101" sldId="388"/>
            <ac:picMk id="3074" creationId="{91B88803-E3F4-2EFC-5E13-7CD0DE9A55BE}"/>
          </ac:picMkLst>
        </pc:picChg>
        <pc:picChg chg="add mod">
          <ac:chgData name="VERA LUCIA LUIZA" userId="b3e296b9-aefd-4c86-8d4b-b8afb64569b2" providerId="ADAL" clId="{DC4D2850-9063-5484-82D6-C950A9DD1CDB}" dt="2026-06-09T10:13:59.542" v="781" actId="1076"/>
          <ac:picMkLst>
            <pc:docMk/>
            <pc:sldMk cId="3459733101" sldId="388"/>
            <ac:picMk id="3076" creationId="{0C3F65D7-4BAD-6DA5-3E29-63DC7F9CE3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30805-4E2E-4981-8D02-82ECFF04824F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36C95-5464-4030-BDED-045B5FCB8B3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58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327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2B911-0658-CD6B-2018-03D6C7EE5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29590-E480-C663-E428-03884BB22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11A29-8DF1-CC02-0251-EF8E7E847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1200">
                <a:latin typeface="Times New Roman"/>
                <a:cs typeface="Times New Roman"/>
              </a:rPr>
              <a:t>Painel de indicadores de acesso da APS baseados em dados secundários do SIS visando fornecer uma visão abrangente, acessível e dinâmica da situação do acesso à Atenção Primária à Saúde (APS) no Brasil.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1200" err="1">
                <a:latin typeface="Times New Roman"/>
                <a:cs typeface="Times New Roman"/>
              </a:rPr>
              <a:t>Policy</a:t>
            </a:r>
            <a:r>
              <a:rPr lang="pt-PT" sz="1200">
                <a:latin typeface="Times New Roman"/>
                <a:cs typeface="Times New Roman"/>
              </a:rPr>
              <a:t> briefing (PB) com recomendações para reorientações das políticas de acesso à APS. Um PB tem por objetivo de apresentar de forma clara e concisa os principais achados de um estudo e fornecer aos tomadores de decisão informações relevantes para que possam priorizar ações relacionadas ao objeto analisado. No presente caso, propõe-se: destacar as principais barreiras enfrentadas pela população para </a:t>
            </a:r>
            <a:r>
              <a:rPr lang="pt-PT" sz="1200" err="1">
                <a:latin typeface="Times New Roman"/>
                <a:cs typeface="Times New Roman"/>
              </a:rPr>
              <a:t>acessar</a:t>
            </a:r>
            <a:r>
              <a:rPr lang="pt-PT" sz="1200">
                <a:latin typeface="Times New Roman"/>
                <a:cs typeface="Times New Roman"/>
              </a:rPr>
              <a:t> os serviços; evidenciar as melhores práticas e estratégias que têm se mostrado eficazes para melhorar o acesso; formular recomendações específicas e viáveis para melhorar as políticas públicas e as práticas de gestão relacionadas ao acesso à APS.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1200">
                <a:latin typeface="Times New Roman"/>
                <a:cs typeface="Times New Roman"/>
              </a:rPr>
              <a:t>Cartilha/Guia prático com recomendações de acesso à APS com principais recursos, produtos, indicadores e estratégias, visando informar e orientar gestores locais, profissionais de saúde e sociedade civil organizada. </a:t>
            </a:r>
          </a:p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1200">
                <a:latin typeface="Times New Roman"/>
                <a:cs typeface="Times New Roman"/>
              </a:rPr>
              <a:t>Podcasts com as recomendações para melhorar as políticas públicas e as práticas de gestão relacionadas ao acesso à APS para serem usados em espaços de educação permanente, salas de espera com usuários etc.</a:t>
            </a:r>
          </a:p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E6C44-ED6D-0414-2D03-5A88D06FCB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128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083D9-7BD6-DA66-3892-1D3747D4B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16C457-1958-BAE7-474D-3E63CAB95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DA94B6E-B5B2-270E-FFBB-C41DCB5A6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DA06F7-BE02-1B98-F586-CD72DA44A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46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8DA09-20B7-BC6F-4746-279C36F21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1214825-E165-B9A7-9F95-6B6E3FDAF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FD1142F-0402-88DD-EEEF-DD009D122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A8B760-5F3F-ECCF-8BC1-6F02291E7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473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pt-PT" sz="1500" dirty="0">
                <a:solidFill>
                  <a:prstClr val="black"/>
                </a:solidFill>
                <a:cs typeface="Times New Roman"/>
              </a:rPr>
              <a:t>Painel de indicadores de acesso da APS (dados secundários);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pt-PT" sz="1500" dirty="0" err="1">
                <a:solidFill>
                  <a:prstClr val="black"/>
                </a:solidFill>
                <a:cs typeface="Times New Roman"/>
              </a:rPr>
              <a:t>Policy</a:t>
            </a:r>
            <a:r>
              <a:rPr lang="pt-PT" sz="1500" dirty="0">
                <a:solidFill>
                  <a:prstClr val="black"/>
                </a:solidFill>
                <a:cs typeface="Times New Roman"/>
              </a:rPr>
              <a:t> briefing -</a:t>
            </a:r>
            <a:r>
              <a:rPr lang="pt-PT" sz="1500" dirty="0">
                <a:solidFill>
                  <a:prstClr val="black"/>
                </a:solidFill>
                <a:ea typeface="+mn-lt"/>
                <a:cs typeface="Times New Roman"/>
              </a:rPr>
              <a:t> </a:t>
            </a: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com recomendações para reorientações das políticas de acesso à APS. Um PB tem por objetivo de apresentar de forma clara e concisa os principais achados de um estudo e fornecer aos tomadores de decisão informações relevantes para que possam priorizar ações relacionadas ao objeto analisado: </a:t>
            </a:r>
            <a:endParaRPr lang="pt-PT" sz="1500" dirty="0">
              <a:solidFill>
                <a:prstClr val="black"/>
              </a:solidFill>
              <a:ea typeface="+mn-lt"/>
              <a:cs typeface="Times New Roman"/>
            </a:endParaRPr>
          </a:p>
          <a:p>
            <a:pPr lvl="1">
              <a:lnSpc>
                <a:spcPct val="100000"/>
              </a:lnSpc>
              <a:buFont typeface="Courier New" panose="05000000000000000000" pitchFamily="2" charset="2"/>
              <a:buChar char="o"/>
              <a:defRPr/>
            </a:pP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destacar as principais barreiras enfrentadas pela população para </a:t>
            </a:r>
            <a:r>
              <a:rPr lang="pt-PT" sz="1500" dirty="0" err="1">
                <a:solidFill>
                  <a:prstClr val="black"/>
                </a:solidFill>
                <a:ea typeface="+mn-lt"/>
                <a:cs typeface="+mn-lt"/>
              </a:rPr>
              <a:t>acessar</a:t>
            </a: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 os serviços; </a:t>
            </a:r>
            <a:endParaRPr lang="pt-PT" sz="1500" dirty="0">
              <a:solidFill>
                <a:prstClr val="black"/>
              </a:solidFill>
              <a:ea typeface="+mn-lt"/>
              <a:cs typeface="Times New Roman"/>
            </a:endParaRPr>
          </a:p>
          <a:p>
            <a:pPr lvl="1">
              <a:lnSpc>
                <a:spcPct val="100000"/>
              </a:lnSpc>
              <a:buFont typeface="Courier New" panose="05000000000000000000" pitchFamily="2" charset="2"/>
              <a:buChar char="o"/>
              <a:defRPr/>
            </a:pP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evidenciar as melhores práticas e estratégias que têm se mostrado eficazes para melhorar o acesso;</a:t>
            </a:r>
            <a:endParaRPr lang="pt-PT" sz="1500" dirty="0">
              <a:solidFill>
                <a:prstClr val="black"/>
              </a:solidFill>
              <a:ea typeface="+mn-lt"/>
              <a:cs typeface="Times New Roman"/>
            </a:endParaRPr>
          </a:p>
          <a:p>
            <a:pPr lvl="1">
              <a:lnSpc>
                <a:spcPct val="100000"/>
              </a:lnSpc>
              <a:buFont typeface="Courier New" panose="05000000000000000000" pitchFamily="2" charset="2"/>
              <a:buChar char="o"/>
              <a:defRPr/>
            </a:pP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formular recomendações específicas e viáveis para melhorar as políticas públicas e as práticas de gestão relacionadas ao acesso à APS.</a:t>
            </a:r>
            <a:endParaRPr lang="pt-PT" sz="1500" dirty="0">
              <a:solidFill>
                <a:prstClr val="black"/>
              </a:solidFill>
              <a:cs typeface="Times New Roman"/>
            </a:endParaRPr>
          </a:p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148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4D56C-0170-4CBC-F111-E26A0A316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2A4E4E3-B72C-668A-93C7-A0FA3530E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581027-7196-6EA1-1DB3-523133887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179A63-336E-AF8A-7616-AD4097828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57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AEAD4-79A6-C33B-0BE6-DD72E7A45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361639A-3C35-F9D0-1D97-A1F3D2251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5F86681-FACA-D333-8B0C-8ADE7F05A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B20318-26D5-8BCB-56B6-D05CD8549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435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102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/>
              <a:t>Baseado na metodologia do </a:t>
            </a:r>
            <a:r>
              <a:rPr lang="x-none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Progress Imperative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52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 de Avaliação do Desempenho do Sistema de Saúde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proadess.fiocruz.br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index.php?pag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so_proj</a:t>
            </a:r>
            <a:endParaRPr lang="x-none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64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7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DAD8C-105A-60C5-9FF6-44617AC2A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7F42FE-BD81-DD25-6691-EAA966759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F25ED49-C4CF-3ED7-12E6-6CF3D6787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AFE05E-2019-304E-65B5-F5AC8EB79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489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83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2CC6B-26E1-FDB9-CCE1-60CF4C20E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67D14DD-F76A-227A-C2D1-80A8AE7E5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155BC3D-D6D0-237C-9DDD-7934802F4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DB93A6-269C-4A2C-863E-4011C2E4C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36C95-5464-4030-BDED-045B5FCB8B3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27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260DB-FA16-F348-1B6E-0C7BD9EA0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3D6665-94B0-F3B3-D30F-83CA6EDBD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DD7567-4A39-B527-4601-9D9825BB0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039D12-7239-3E82-CF41-AA655665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1135F8-EFAC-763E-6DF3-15B8C65C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73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F9C78-35F1-BBBF-6613-F18096FF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36FFB1-DBAF-18D5-727C-23D09BD16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B12BC4-C966-1F71-6B19-770CC8750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D8F24A-FDDA-A768-2EA1-68732F51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66D914-D231-FEE7-5A93-16B2501B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57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B53F1B-AC7E-330E-30E3-377A32013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513A159-5B01-7619-3BC4-3EB72EED0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D0925A-5CAB-70B9-D1BA-9EA306EE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C48F9B-5B78-20F5-1106-999A8C1C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18BB0D-B275-7572-7F25-C3D90FE0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42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532861-AD7A-3E2B-BDB6-CBD74BA1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73EA2A-33D6-390D-C10A-0C1961A7C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0C2BEE-C1B6-6AC6-D94B-62B85F710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E6CB70-3E74-095F-1F8C-5C20839E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2BB61B-7267-0CB9-5A36-30E59513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31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329CC-E15A-F8D0-ABF7-7D69A552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99827E-DC4E-5561-0E88-2AFF50006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6559CF-59BA-E722-C3ED-1C5F7195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B93D64-5C3B-37C5-6BD6-805ACE43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8B0929-5F99-3709-5363-D18C795B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28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A76E3-040D-5E49-C3BD-69009E6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1A2B56-34BA-6A87-02E3-3FF15C567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E93720-6FAA-24E9-89B5-B30854C4F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C362B4-0500-98B9-AC4A-AE4F9455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3E39AF-EB19-8EDA-EFF9-64D57909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56E0D5-1621-69D8-0D59-B4485D2D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5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03D94E-8EFB-03AC-F030-34D4BF7D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D7091E-9002-272B-C7E6-7104003FB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86F0BE8-5C51-4403-2BAE-E660853DC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17B5E89-4463-64A6-1ACE-ED7F7ADE2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E83F10-C5EE-BC22-0117-8DD90F799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6C9BCD1-E3E7-B12A-DABB-C496C157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2C63F4A-9299-17A3-C031-1B040DBF8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284A36C-50F2-A362-4390-FDFBDBA5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676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58FF-88FB-6BA3-66F5-5C847C73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44939B9-D86D-322D-7647-E2291155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CE4BA63-2FDF-C57E-DED7-9790836C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443A994-C8C0-9212-5C83-40DE1951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11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3266A5F-B01D-7491-263E-E3CDFEC6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7CD23A9-75E0-8A21-3745-3037F8C98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2774A1-48B2-03E5-37ED-331E4E56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3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2F5BF-CDEA-331E-E949-1D219E22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9D6A59-EC39-1426-B850-CC220B21E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592D77E-2B2F-9B57-EFD2-4F282A01D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3A4927-B6A4-6598-00F1-6FCD71270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074CFFA-9851-A8BA-9341-48E74292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4C4382-2E5F-A8DB-2B9E-1DF02F09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21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6D88A-52D0-B6C5-D488-4797EE7B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26A73CA-BDEF-540B-7BDE-F4F91CD66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913F7A-5AAB-9A98-CF2A-6DCEF72EB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0C9741-1362-8F35-2901-AD314DFE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6CE810-F160-DAAF-974C-15AAFAE9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4AC8F4-0DDE-6344-71FF-0549F042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52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E24B67-D67D-717B-9F6E-E0BF6A24698E}"/>
              </a:ext>
            </a:extLst>
          </p:cNvPr>
          <p:cNvGrpSpPr/>
          <p:nvPr userDrawn="1"/>
        </p:nvGrpSpPr>
        <p:grpSpPr>
          <a:xfrm>
            <a:off x="0" y="-55306"/>
            <a:ext cx="12192001" cy="6968613"/>
            <a:chOff x="0" y="-55306"/>
            <a:chExt cx="12192001" cy="6968613"/>
          </a:xfrm>
        </p:grpSpPr>
        <p:pic>
          <p:nvPicPr>
            <p:cNvPr id="7" name="Picture 4" descr="Padrão do plano de fundo&#10;&#10;O conteúdo gerado por IA pode estar incorreto.">
              <a:extLst>
                <a:ext uri="{FF2B5EF4-FFF2-40B4-BE49-F238E27FC236}">
                  <a16:creationId xmlns:a16="http://schemas.microsoft.com/office/drawing/2014/main" id="{FF7C4A00-F615-C81E-2DBC-91EEC8C706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5306"/>
              <a:ext cx="12192000" cy="696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1">
              <a:extLst>
                <a:ext uri="{FF2B5EF4-FFF2-40B4-BE49-F238E27FC236}">
                  <a16:creationId xmlns:a16="http://schemas.microsoft.com/office/drawing/2014/main" id="{32BD3C2A-0ED6-8327-4E5C-12625E8D6613}"/>
                </a:ext>
              </a:extLst>
            </p:cNvPr>
            <p:cNvSpPr/>
            <p:nvPr userDrawn="1"/>
          </p:nvSpPr>
          <p:spPr>
            <a:xfrm>
              <a:off x="0" y="296212"/>
              <a:ext cx="12192001" cy="62655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7F90B00-6450-A6D8-0959-E562F1CF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3DB4EF-DE53-CE51-501F-EDF39B980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0F7375-F887-0F1E-A955-6EDF650AB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EE6ACB-E4D2-4C83-8459-3BFD8EE69FA3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BEAB17-D7C5-DD25-2F94-997741064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77A1C3-2C1B-3BE6-2203-587AA7AF3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CDF5B1-48D3-46B8-9ADA-5B4C41ECFA8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24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0C0"/>
        </a:buClr>
        <a:buSzPct val="12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0C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0C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0C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/Users/Mirna%20Teixeira/OneDrive%20-%20FIOCRUZ/&#193;rea%20de%20Trabalho/urucurituba%20video.mp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4.jpeg"/><Relationship Id="rId9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arla.rpereira@fiocruz.br" TargetMode="External"/><Relationship Id="rId5" Type="http://schemas.openxmlformats.org/officeDocument/2006/relationships/hyperlink" Target="mailto:mirna.teixeira@fiocruz.br" TargetMode="External"/><Relationship Id="rId4" Type="http://schemas.openxmlformats.org/officeDocument/2006/relationships/hyperlink" Target="mailto:vera.luiza@fiocruz.b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69F25AD4-99AF-3A18-F4AB-1000CF642729}"/>
              </a:ext>
            </a:extLst>
          </p:cNvPr>
          <p:cNvGrpSpPr/>
          <p:nvPr/>
        </p:nvGrpSpPr>
        <p:grpSpPr>
          <a:xfrm>
            <a:off x="0" y="48551"/>
            <a:ext cx="12191999" cy="6858002"/>
            <a:chOff x="0" y="-1"/>
            <a:chExt cx="12191999" cy="6858002"/>
          </a:xfrm>
        </p:grpSpPr>
        <p:pic>
          <p:nvPicPr>
            <p:cNvPr id="3" name="Imagem 2" descr="Padrão do plano de fundo&#10;&#10;O conteúdo gerado por IA pode estar incorreto.">
              <a:extLst>
                <a:ext uri="{FF2B5EF4-FFF2-40B4-BE49-F238E27FC236}">
                  <a16:creationId xmlns:a16="http://schemas.microsoft.com/office/drawing/2014/main" id="{F07AB219-78F3-1202-800B-71533F805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" r="50350"/>
            <a:stretch>
              <a:fillRect/>
            </a:stretch>
          </p:blipFill>
          <p:spPr>
            <a:xfrm rot="10800000">
              <a:off x="0" y="-1"/>
              <a:ext cx="6099640" cy="6858001"/>
            </a:xfrm>
            <a:prstGeom prst="rect">
              <a:avLst/>
            </a:prstGeom>
          </p:spPr>
        </p:pic>
        <p:pic>
          <p:nvPicPr>
            <p:cNvPr id="4" name="Imagem 3" descr="Padrão do plano de fundo&#10;&#10;O conteúdo gerado por IA pode estar incorreto.">
              <a:extLst>
                <a:ext uri="{FF2B5EF4-FFF2-40B4-BE49-F238E27FC236}">
                  <a16:creationId xmlns:a16="http://schemas.microsoft.com/office/drawing/2014/main" id="{D0767944-3E2C-A109-80C0-88587DBF0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9" r="-258"/>
            <a:stretch>
              <a:fillRect/>
            </a:stretch>
          </p:blipFill>
          <p:spPr>
            <a:xfrm rot="10800000">
              <a:off x="6062100" y="0"/>
              <a:ext cx="6129899" cy="6858001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8F9EEB05-6DBD-A4BB-541B-16887EAF87E2}"/>
              </a:ext>
            </a:extLst>
          </p:cNvPr>
          <p:cNvSpPr/>
          <p:nvPr/>
        </p:nvSpPr>
        <p:spPr>
          <a:xfrm>
            <a:off x="246967" y="175434"/>
            <a:ext cx="11701583" cy="64947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074" name="Picture 2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E58AE1F-565B-8C87-D0BF-2A5DEA0C6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" r="-596" b="1234"/>
          <a:stretch>
            <a:fillRect/>
          </a:stretch>
        </p:blipFill>
        <p:spPr bwMode="auto">
          <a:xfrm>
            <a:off x="9417887" y="175434"/>
            <a:ext cx="2393796" cy="108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91973AE4-F7DE-9844-BBC9-FB736EE01A9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3910" y="1157625"/>
            <a:ext cx="8467726" cy="207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pt-BR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Barreiras e Facilitadores do Acesso aos Serviços de APS do SUS no Brasil: </a:t>
            </a:r>
            <a:br>
              <a:rPr lang="pt-BR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t-BR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Perspectivas Organizacionais e Demandas dos Usuário</a:t>
            </a:r>
            <a:br>
              <a:rPr lang="pt-BR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pt-BR" sz="3600" b="1" noProof="0" dirty="0">
              <a:solidFill>
                <a:schemeClr val="tx2">
                  <a:lumMod val="90000"/>
                  <a:lumOff val="10000"/>
                </a:schemeClr>
              </a:solidFill>
              <a:latin typeface="Berlin Sans FB" panose="020E0602020502020306" pitchFamily="34" charset="77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9A24B53A-A934-F036-0E33-9B1B24F01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8993" y="4489425"/>
            <a:ext cx="6391696" cy="141394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sz="1800" b="1"/>
              <a:t>Coordenação geral: </a:t>
            </a:r>
            <a:r>
              <a:rPr lang="pt-BR" sz="1800"/>
              <a:t>Vera Lucia Luiza </a:t>
            </a:r>
            <a:r>
              <a:rPr lang="pt-BR" sz="1800" err="1"/>
              <a:t>MSc</a:t>
            </a:r>
            <a:r>
              <a:rPr lang="pt-BR" sz="1800"/>
              <a:t> </a:t>
            </a:r>
            <a:r>
              <a:rPr lang="pt-BR" sz="1800" err="1"/>
              <a:t>ScD</a:t>
            </a:r>
            <a:r>
              <a:rPr lang="pt-BR" sz="1800"/>
              <a:t> </a:t>
            </a:r>
          </a:p>
          <a:p>
            <a:pPr algn="l">
              <a:spcBef>
                <a:spcPts val="0"/>
              </a:spcBef>
            </a:pPr>
            <a:r>
              <a:rPr lang="pt-BR" sz="1800" b="1" err="1"/>
              <a:t>Vice-coordenação</a:t>
            </a:r>
            <a:r>
              <a:rPr lang="pt-BR" sz="1800" b="1"/>
              <a:t>: </a:t>
            </a:r>
            <a:r>
              <a:rPr lang="pt-BR" sz="1800"/>
              <a:t>Mirna Teixeira </a:t>
            </a:r>
            <a:r>
              <a:rPr lang="pt-BR" sz="1800" err="1"/>
              <a:t>MSc</a:t>
            </a:r>
            <a:r>
              <a:rPr lang="pt-BR" sz="1800"/>
              <a:t> </a:t>
            </a:r>
            <a:r>
              <a:rPr lang="pt-BR" sz="1800" err="1"/>
              <a:t>ScD</a:t>
            </a:r>
            <a:r>
              <a:rPr lang="pt-BR" sz="1800"/>
              <a:t> </a:t>
            </a:r>
          </a:p>
          <a:p>
            <a:pPr algn="l">
              <a:spcBef>
                <a:spcPts val="0"/>
              </a:spcBef>
            </a:pPr>
            <a:r>
              <a:rPr lang="pt-BR" sz="1800" b="1"/>
              <a:t>Pesquisadora convidada: </a:t>
            </a:r>
            <a:r>
              <a:rPr lang="pt-BR" sz="1800"/>
              <a:t>Carla Pereira </a:t>
            </a:r>
            <a:r>
              <a:rPr lang="pt-BR" sz="1800" err="1"/>
              <a:t>MSc</a:t>
            </a:r>
            <a:r>
              <a:rPr lang="pt-BR" sz="1800"/>
              <a:t> </a:t>
            </a:r>
            <a:r>
              <a:rPr lang="pt-BR" sz="1800" err="1"/>
              <a:t>ScD</a:t>
            </a:r>
            <a:r>
              <a:rPr lang="pt-BR" sz="1800"/>
              <a:t> </a:t>
            </a:r>
            <a:endParaRPr lang="pt-BR" sz="1800" b="1"/>
          </a:p>
        </p:txBody>
      </p:sp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C1E4FF8C-D365-F526-BE68-063C531653E3}"/>
              </a:ext>
            </a:extLst>
          </p:cNvPr>
          <p:cNvSpPr txBox="1">
            <a:spLocks/>
          </p:cNvSpPr>
          <p:nvPr/>
        </p:nvSpPr>
        <p:spPr>
          <a:xfrm>
            <a:off x="1414202" y="3330836"/>
            <a:ext cx="8633133" cy="9642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pt-BR" sz="3200" b="1">
                <a:solidFill>
                  <a:srgbClr val="0070C0"/>
                </a:solidFill>
                <a:latin typeface="Abadi" panose="020F0502020204030204" pitchFamily="34" charset="0"/>
              </a:rPr>
              <a:t>Resultados preliminares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pt-BR" sz="2000" b="1">
                <a:solidFill>
                  <a:srgbClr val="0070C0"/>
                </a:solidFill>
                <a:latin typeface="Abadi" panose="020F0502020204030204" pitchFamily="34" charset="0"/>
              </a:rPr>
              <a:t>Junho de 2026</a:t>
            </a:r>
          </a:p>
        </p:txBody>
      </p:sp>
      <p:pic>
        <p:nvPicPr>
          <p:cNvPr id="7" name="Imagem 6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D95D564D-FAF2-5208-C17F-B6D92AF43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445" y="5424579"/>
            <a:ext cx="2834649" cy="8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4788"/>
            <a:ext cx="10515600" cy="704020"/>
          </a:xfrm>
        </p:spPr>
        <p:txBody>
          <a:bodyPr>
            <a:normAutofit/>
          </a:bodyPr>
          <a:lstStyle/>
          <a:p>
            <a:r>
              <a:rPr lang="pt-BR" sz="3600">
                <a:latin typeface="+mn-lt"/>
              </a:rPr>
              <a:t>Índice de Progresso Social (IPS) </a:t>
            </a:r>
            <a:endParaRPr lang="en-US" sz="360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066839"/>
            <a:ext cx="9375478" cy="531758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pt-BR" sz="2400" dirty="0"/>
              <a:t>IPS é uma ferramenta que mede o desempenho social e ambiental de territórios em geografias desagregadas (países, estados, municípios).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pt-BR" sz="2400" dirty="0"/>
              <a:t>Composto por 57 indicadores sociais e ambientais (fontes públicas), gerando um indicador geral de 0 a 100.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pt-BR" sz="2400" dirty="0"/>
              <a:t>Subdividido em índices para três dimensões (Necessidades Humanas Básicas, Fundamentos do Bem-estar e Oportunidades) e um total de 12 componentes dentro das dimensões.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pt-BR" sz="2400" dirty="0"/>
              <a:t>O Brasil atingiu uma pontuação média (</a:t>
            </a:r>
            <a:r>
              <a:rPr lang="pt-BR" sz="2400" b="1" dirty="0">
                <a:solidFill>
                  <a:srgbClr val="FF0000"/>
                </a:solidFill>
              </a:rPr>
              <a:t>61,96</a:t>
            </a:r>
            <a:r>
              <a:rPr lang="pt-BR" sz="2400" dirty="0"/>
              <a:t>)</a:t>
            </a:r>
            <a:endParaRPr lang="en-US" sz="2000" dirty="0"/>
          </a:p>
        </p:txBody>
      </p:sp>
      <p:pic>
        <p:nvPicPr>
          <p:cNvPr id="11266" name="Picture 2" descr="IPS Brasil">
            <a:extLst>
              <a:ext uri="{FF2B5EF4-FFF2-40B4-BE49-F238E27FC236}">
                <a16:creationId xmlns:a16="http://schemas.microsoft.com/office/drawing/2014/main" id="{57AF73F4-EFF4-830D-F3BD-3800D2794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8" y="307851"/>
            <a:ext cx="1819213" cy="8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D812A-F534-8D34-109B-4153796A5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564" y="1350817"/>
            <a:ext cx="904471" cy="904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CE71E8-8068-D5CC-24ED-124F5581F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564" y="3429000"/>
            <a:ext cx="904471" cy="90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3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" y="1125267"/>
            <a:ext cx="10237747" cy="4185287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32118" y="1853076"/>
            <a:ext cx="3749040" cy="1359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38199" y="217416"/>
            <a:ext cx="10515600" cy="704020"/>
          </a:xfrm>
        </p:spPr>
        <p:txBody>
          <a:bodyPr>
            <a:normAutofit/>
          </a:bodyPr>
          <a:lstStyle/>
          <a:p>
            <a:r>
              <a:rPr lang="pt-BR" sz="3600" noProof="0"/>
              <a:t>Desfecho</a:t>
            </a:r>
            <a:r>
              <a:rPr lang="en-US" sz="3600"/>
              <a:t>: </a:t>
            </a:r>
            <a:r>
              <a:rPr lang="pt-BR" sz="3600"/>
              <a:t>Índice de Progresso Social (IPS)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54880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87" y="91440"/>
            <a:ext cx="7010872" cy="38826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149" y="4037373"/>
            <a:ext cx="7081629" cy="256740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100149" y="942535"/>
            <a:ext cx="2190497" cy="2518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eta para baixo 8"/>
          <p:cNvSpPr/>
          <p:nvPr/>
        </p:nvSpPr>
        <p:spPr>
          <a:xfrm rot="18297125">
            <a:off x="1372049" y="1329668"/>
            <a:ext cx="423948" cy="9540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BE6F7-DC6C-2B8A-8742-404C442B7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C26420A-3E0A-36A2-4945-7498B869B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9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80B74-C48E-A52F-409F-281DE3E0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" y="2399825"/>
            <a:ext cx="3660849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Bases secundárias</a:t>
            </a:r>
            <a:endParaRPr lang="pt-BR" noProof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CA8435-3AF1-9C42-C62C-608380BFC53E}"/>
              </a:ext>
            </a:extLst>
          </p:cNvPr>
          <p:cNvSpPr txBox="1">
            <a:spLocks/>
          </p:cNvSpPr>
          <p:nvPr/>
        </p:nvSpPr>
        <p:spPr>
          <a:xfrm>
            <a:off x="3669308" y="1039607"/>
            <a:ext cx="3865588" cy="429900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Contínuas</a:t>
            </a:r>
            <a:r>
              <a:rPr lang="pt-BR" dirty="0"/>
              <a:t> </a:t>
            </a:r>
            <a:r>
              <a:rPr lang="pt-BR" dirty="0">
                <a:sym typeface="Wingdings" pitchFamily="2" charset="2"/>
              </a:rPr>
              <a:t> </a:t>
            </a:r>
            <a:r>
              <a:rPr lang="pt-BR" dirty="0"/>
              <a:t>dados de 2024</a:t>
            </a:r>
          </a:p>
          <a:p>
            <a:pPr lvl="1"/>
            <a:r>
              <a:rPr lang="pt-BR" dirty="0"/>
              <a:t>SISAB; e-Gestor (</a:t>
            </a:r>
            <a:r>
              <a:rPr lang="pt-BR" dirty="0" err="1"/>
              <a:t>SiAPS</a:t>
            </a:r>
            <a:r>
              <a:rPr lang="pt-BR" dirty="0"/>
              <a:t>?)</a:t>
            </a:r>
          </a:p>
          <a:p>
            <a:pPr lvl="1"/>
            <a:r>
              <a:rPr lang="pt-BR" dirty="0"/>
              <a:t>CNES</a:t>
            </a:r>
          </a:p>
          <a:p>
            <a:r>
              <a:rPr lang="pt-BR" sz="3200" b="1" dirty="0"/>
              <a:t>Inquéritos</a:t>
            </a:r>
          </a:p>
          <a:p>
            <a:pPr lvl="1"/>
            <a:r>
              <a:rPr lang="pt-BR" dirty="0"/>
              <a:t>PNS (inquérito de 2019)</a:t>
            </a:r>
          </a:p>
          <a:p>
            <a:pPr lvl="1"/>
            <a:r>
              <a:rPr lang="pt-BR" dirty="0"/>
              <a:t>PMAQ Módulo III (usuários – 2017) </a:t>
            </a:r>
          </a:p>
          <a:p>
            <a:pPr lvl="1"/>
            <a:r>
              <a:rPr lang="pt-BR" dirty="0"/>
              <a:t>Censo UBS (2024)</a:t>
            </a:r>
          </a:p>
          <a:p>
            <a:endParaRPr lang="pt-BR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68E9EA-E757-37B6-1DC0-E118898C983F}"/>
              </a:ext>
            </a:extLst>
          </p:cNvPr>
          <p:cNvSpPr txBox="1">
            <a:spLocks/>
          </p:cNvSpPr>
          <p:nvPr/>
        </p:nvSpPr>
        <p:spPr>
          <a:xfrm>
            <a:off x="7534896" y="1039607"/>
            <a:ext cx="4507373" cy="429900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Com base na matriz de informação (dimensões </a:t>
            </a:r>
            <a:r>
              <a:rPr lang="pt-BR" i="1" err="1"/>
              <a:t>x</a:t>
            </a:r>
            <a:r>
              <a:rPr lang="pt-BR" i="1"/>
              <a:t> </a:t>
            </a:r>
            <a:r>
              <a:rPr lang="pt-BR"/>
              <a:t>perspectivas de oferta e demanda</a:t>
            </a:r>
            <a:r>
              <a:rPr lang="pt-BR" i="1"/>
              <a:t>):</a:t>
            </a:r>
          </a:p>
          <a:p>
            <a:pPr lvl="1"/>
            <a:r>
              <a:rPr lang="pt-BR"/>
              <a:t>Seleção das variáveis; </a:t>
            </a:r>
          </a:p>
          <a:p>
            <a:pPr lvl="1"/>
            <a:r>
              <a:rPr lang="pt-BR"/>
              <a:t>Definição de indicadores; e,</a:t>
            </a:r>
          </a:p>
          <a:p>
            <a:pPr lvl="1"/>
            <a:r>
              <a:rPr lang="pt-BR"/>
              <a:t>Análise estatística</a:t>
            </a:r>
            <a:endParaRPr lang="pt-BR" i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6DDA1-8ABA-7142-3832-F7D45E23D563}"/>
              </a:ext>
            </a:extLst>
          </p:cNvPr>
          <p:cNvSpPr txBox="1"/>
          <p:nvPr/>
        </p:nvSpPr>
        <p:spPr>
          <a:xfrm>
            <a:off x="6803160" y="4570938"/>
            <a:ext cx="582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/>
              <a:t>😔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61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425485-33FA-153A-BD1A-F97629F9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1" y="243385"/>
            <a:ext cx="10917701" cy="597877"/>
          </a:xfrm>
        </p:spPr>
        <p:txBody>
          <a:bodyPr>
            <a:normAutofit/>
          </a:bodyPr>
          <a:lstStyle/>
          <a:p>
            <a:pPr marR="356235" lvl="0">
              <a:spcBef>
                <a:spcPts val="1800"/>
              </a:spcBef>
              <a:spcAft>
                <a:spcPts val="1200"/>
              </a:spcAft>
            </a:pPr>
            <a:r>
              <a:rPr lang="pt-BR" sz="2800" b="1" kern="0">
                <a:effectLst/>
                <a:latin typeface="+mn-lt"/>
              </a:rPr>
              <a:t>Indicadores – SISAB 2024 (caracterização)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67C4A9A-40AD-5C41-6B9F-4AEAD6EEE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124" y="0"/>
            <a:ext cx="4738254" cy="672749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8652CB7-E08E-C5BF-7048-F909F48E5EA2}"/>
              </a:ext>
            </a:extLst>
          </p:cNvPr>
          <p:cNvSpPr txBox="1"/>
          <p:nvPr/>
        </p:nvSpPr>
        <p:spPr>
          <a:xfrm>
            <a:off x="571500" y="841262"/>
            <a:ext cx="60708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/>
              <a:t>Tabela A. Síntese dos indicadores de acesso à APS (dimensão oferta) e indicadores demográficos/socioeconômicos por região. Brasil,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CF077-4B68-9F02-8B63-69801E6B5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962358"/>
            <a:ext cx="6392718" cy="4070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837ED00-1EBB-36B5-DF1A-A23CEFC0175A}"/>
              </a:ext>
            </a:extLst>
          </p:cNvPr>
          <p:cNvSpPr/>
          <p:nvPr/>
        </p:nvSpPr>
        <p:spPr>
          <a:xfrm>
            <a:off x="4585855" y="3387435"/>
            <a:ext cx="568036" cy="21474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DEAFB0-C7CE-9294-D926-DFA71375E283}"/>
              </a:ext>
            </a:extLst>
          </p:cNvPr>
          <p:cNvSpPr/>
          <p:nvPr/>
        </p:nvSpPr>
        <p:spPr>
          <a:xfrm>
            <a:off x="2687782" y="3609108"/>
            <a:ext cx="568036" cy="21474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332FB0-E10D-1537-E1F5-7AEC65FE9557}"/>
              </a:ext>
            </a:extLst>
          </p:cNvPr>
          <p:cNvSpPr/>
          <p:nvPr/>
        </p:nvSpPr>
        <p:spPr>
          <a:xfrm>
            <a:off x="4599710" y="4662053"/>
            <a:ext cx="568036" cy="21474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7EB03E-62DB-3B60-366E-ACB51F3246EE}"/>
              </a:ext>
            </a:extLst>
          </p:cNvPr>
          <p:cNvSpPr/>
          <p:nvPr/>
        </p:nvSpPr>
        <p:spPr>
          <a:xfrm>
            <a:off x="5597238" y="4648199"/>
            <a:ext cx="568036" cy="21474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F605A5-5B0B-C83A-A344-5B1634226628}"/>
              </a:ext>
            </a:extLst>
          </p:cNvPr>
          <p:cNvSpPr/>
          <p:nvPr/>
        </p:nvSpPr>
        <p:spPr>
          <a:xfrm>
            <a:off x="5334002" y="5673434"/>
            <a:ext cx="831272" cy="31060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4E1079-AE01-1731-889D-79281CE6AF1B}"/>
              </a:ext>
            </a:extLst>
          </p:cNvPr>
          <p:cNvSpPr/>
          <p:nvPr/>
        </p:nvSpPr>
        <p:spPr>
          <a:xfrm>
            <a:off x="2479966" y="5673434"/>
            <a:ext cx="831272" cy="310606"/>
          </a:xfrm>
          <a:prstGeom prst="ellipse">
            <a:avLst/>
          </a:prstGeom>
          <a:noFill/>
          <a:ln>
            <a:solidFill>
              <a:srgbClr val="D60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52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7F03-A318-135B-DA95-08568E16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DC0A92-C270-DBEA-2931-88B981E10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86" y="203372"/>
            <a:ext cx="10917701" cy="597877"/>
          </a:xfrm>
        </p:spPr>
        <p:txBody>
          <a:bodyPr>
            <a:normAutofit/>
          </a:bodyPr>
          <a:lstStyle/>
          <a:p>
            <a:pPr marR="356235" lvl="0">
              <a:spcBef>
                <a:spcPts val="1800"/>
              </a:spcBef>
              <a:spcAft>
                <a:spcPts val="1200"/>
              </a:spcAft>
            </a:pPr>
            <a:r>
              <a:rPr lang="pt-BR" sz="2800" b="1" kern="0">
                <a:effectLst/>
                <a:latin typeface="+mn-lt"/>
              </a:rPr>
              <a:t>Indicadores – SISAB 2024 (caracterização)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0512CC-D703-62DC-AE9B-D22C647F0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801248"/>
            <a:ext cx="4972396" cy="5414387"/>
          </a:xfrm>
          <a:prstGeom prst="rect">
            <a:avLst/>
          </a:prstGeom>
        </p:spPr>
      </p:pic>
      <p:sp>
        <p:nvSpPr>
          <p:cNvPr id="11" name="CaixaDeTexto 9">
            <a:extLst>
              <a:ext uri="{FF2B5EF4-FFF2-40B4-BE49-F238E27FC236}">
                <a16:creationId xmlns:a16="http://schemas.microsoft.com/office/drawing/2014/main" id="{D75300D5-8DBD-5589-F831-495B94E33228}"/>
              </a:ext>
            </a:extLst>
          </p:cNvPr>
          <p:cNvSpPr txBox="1"/>
          <p:nvPr/>
        </p:nvSpPr>
        <p:spPr>
          <a:xfrm>
            <a:off x="527946" y="800633"/>
            <a:ext cx="60708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/>
              <a:t>Tabela A. Síntese dos indicadores de acesso à APS (dimensão oferta) e indicadores demográficos/socioeconômicos por região. Brasil, 2024.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A91AF-557E-3B3F-2FC0-06DA0321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46" y="1825690"/>
            <a:ext cx="5665036" cy="40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6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425485-33FA-153A-BD1A-F97629F9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89317" cy="531812"/>
          </a:xfrm>
        </p:spPr>
        <p:txBody>
          <a:bodyPr anchor="b">
            <a:normAutofit/>
          </a:bodyPr>
          <a:lstStyle/>
          <a:p>
            <a:pPr marR="356235" lvl="0">
              <a:spcBef>
                <a:spcPts val="1800"/>
              </a:spcBef>
              <a:spcAft>
                <a:spcPts val="1200"/>
              </a:spcAft>
            </a:pPr>
            <a:r>
              <a:rPr lang="pt-BR" sz="3000" b="1" kern="0">
                <a:effectLst/>
                <a:latin typeface="+mn-lt"/>
              </a:rPr>
              <a:t>Indicadores – SISAB e CNES 2024 (oferta)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3F7AA-7BB5-DB8A-BF96-7D23609B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34" y="989012"/>
            <a:ext cx="9264332" cy="5285568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9B3F4C9-212D-C41A-9DE8-F78C5A58A233}"/>
              </a:ext>
            </a:extLst>
          </p:cNvPr>
          <p:cNvSpPr/>
          <p:nvPr/>
        </p:nvSpPr>
        <p:spPr>
          <a:xfrm>
            <a:off x="4650658" y="3429000"/>
            <a:ext cx="816077" cy="258097"/>
          </a:xfrm>
          <a:prstGeom prst="ellipse">
            <a:avLst/>
          </a:prstGeom>
          <a:noFill/>
          <a:ln>
            <a:solidFill>
              <a:srgbClr val="D60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0B0965-1B9E-A823-C254-A1FD0C136C9A}"/>
              </a:ext>
            </a:extLst>
          </p:cNvPr>
          <p:cNvSpPr/>
          <p:nvPr/>
        </p:nvSpPr>
        <p:spPr>
          <a:xfrm>
            <a:off x="3972232" y="4392561"/>
            <a:ext cx="816077" cy="1892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F54237-BAA3-1012-9D9E-C73134F59BC2}"/>
              </a:ext>
            </a:extLst>
          </p:cNvPr>
          <p:cNvSpPr/>
          <p:nvPr/>
        </p:nvSpPr>
        <p:spPr>
          <a:xfrm>
            <a:off x="1435509" y="4540045"/>
            <a:ext cx="1297859" cy="258097"/>
          </a:xfrm>
          <a:prstGeom prst="ellipse">
            <a:avLst/>
          </a:prstGeom>
          <a:noFill/>
          <a:ln>
            <a:solidFill>
              <a:srgbClr val="D60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488AC8-5E6A-C67B-1BE8-795773721CBF}"/>
              </a:ext>
            </a:extLst>
          </p:cNvPr>
          <p:cNvSpPr/>
          <p:nvPr/>
        </p:nvSpPr>
        <p:spPr>
          <a:xfrm>
            <a:off x="5619134" y="4569541"/>
            <a:ext cx="816077" cy="1892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D3015D-BEC8-50A7-39A1-EA4C5E577517}"/>
              </a:ext>
            </a:extLst>
          </p:cNvPr>
          <p:cNvSpPr/>
          <p:nvPr/>
        </p:nvSpPr>
        <p:spPr>
          <a:xfrm>
            <a:off x="8293509" y="5513438"/>
            <a:ext cx="1587911" cy="1892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168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EC040-0832-6061-1DEF-B2BAD52D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2E62B4-5DF2-2FC3-2216-4EBA95C4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184076"/>
            <a:ext cx="10917701" cy="597877"/>
          </a:xfrm>
        </p:spPr>
        <p:txBody>
          <a:bodyPr>
            <a:normAutofit/>
          </a:bodyPr>
          <a:lstStyle/>
          <a:p>
            <a:pPr marR="356235" lvl="0">
              <a:spcBef>
                <a:spcPts val="1800"/>
              </a:spcBef>
              <a:spcAft>
                <a:spcPts val="1200"/>
              </a:spcAft>
            </a:pPr>
            <a:r>
              <a:rPr lang="pt-BR" sz="2800" b="1" kern="0">
                <a:effectLst/>
                <a:latin typeface="+mn-lt"/>
              </a:rPr>
              <a:t>O problema da série histórica de cobertura da APS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9755466-CC46-6D2B-97BD-45D53968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77" y="661182"/>
            <a:ext cx="10706733" cy="5888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FC100-5411-E63D-D21F-6EA9623435C8}"/>
              </a:ext>
            </a:extLst>
          </p:cNvPr>
          <p:cNvSpPr txBox="1"/>
          <p:nvPr/>
        </p:nvSpPr>
        <p:spPr>
          <a:xfrm>
            <a:off x="8146473" y="3956858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D</a:t>
            </a:r>
            <a:r>
              <a:rPr lang="x-none" sz="1100"/>
              <a:t>ezembro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91BAB-E603-9C9B-B254-599771AAA640}"/>
              </a:ext>
            </a:extLst>
          </p:cNvPr>
          <p:cNvSpPr txBox="1"/>
          <p:nvPr/>
        </p:nvSpPr>
        <p:spPr>
          <a:xfrm>
            <a:off x="9825644" y="3956858"/>
            <a:ext cx="1246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Janeiro 2021</a:t>
            </a:r>
            <a:endParaRPr lang="x-none" sz="11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992C4-3A79-9563-5CE3-2DEE7A11771C}"/>
              </a:ext>
            </a:extLst>
          </p:cNvPr>
          <p:cNvSpPr txBox="1"/>
          <p:nvPr/>
        </p:nvSpPr>
        <p:spPr>
          <a:xfrm>
            <a:off x="6345383" y="34290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</a:t>
            </a:r>
            <a:endParaRPr lang="x-none" sz="11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86E22-6E81-F067-5D54-7A4DFA8B7CD6}"/>
              </a:ext>
            </a:extLst>
          </p:cNvPr>
          <p:cNvSpPr txBox="1"/>
          <p:nvPr/>
        </p:nvSpPr>
        <p:spPr>
          <a:xfrm>
            <a:off x="3884816" y="4143895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</a:t>
            </a:r>
            <a:endParaRPr lang="x-none" sz="1100"/>
          </a:p>
        </p:txBody>
      </p:sp>
    </p:spTree>
    <p:extLst>
      <p:ext uri="{BB962C8B-B14F-4D97-AF65-F5344CB8AC3E}">
        <p14:creationId xmlns:p14="http://schemas.microsoft.com/office/powerpoint/2010/main" val="2604513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8B09-3C40-0E12-223E-AB41628B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" y="1279524"/>
            <a:ext cx="4522124" cy="1325563"/>
          </a:xfrm>
        </p:spPr>
        <p:txBody>
          <a:bodyPr>
            <a:normAutofit fontScale="90000"/>
          </a:bodyPr>
          <a:lstStyle/>
          <a:p>
            <a:r>
              <a:rPr lang="x-none">
                <a:latin typeface="+mn-lt"/>
              </a:rPr>
              <a:t>Indicadores acesso PROADESS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CF581-C8B6-59E1-554C-7505D1C4F63B}"/>
              </a:ext>
            </a:extLst>
          </p:cNvPr>
          <p:cNvSpPr txBox="1"/>
          <p:nvPr/>
        </p:nvSpPr>
        <p:spPr>
          <a:xfrm>
            <a:off x="4655127" y="335845"/>
            <a:ext cx="740386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Cobertura pela Estratégia Saúde da Família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Cobertura populacional estimada na Atenção Básica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Cobertura por planos de saúde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Cobertura por plano de saúde referida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Cobertura vacinal de idosos contra gripe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Imunização de menores de 1 ano por tetra/penta/hexavalente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Consultas médicas referidas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Consultas odontológicas referidas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População que refere nunca ter realizado consulta odontológica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Internações hospitalares referidas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Uso de serviços de saúde nas duas últimas semanas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Postos ou centros de saúde como serviço de uso regular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Cobertura de Papanicolau referida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/>
              <a:t>Cobertura de mamografia referida (PNS)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FF0000"/>
                </a:solidFill>
              </a:rPr>
              <a:t>Razão de Papanicolau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FF0000"/>
                </a:solidFill>
              </a:rPr>
              <a:t>Razão de mamografia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FF0000"/>
                </a:solidFill>
              </a:rPr>
              <a:t>Internação hospitalar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FF0000"/>
                </a:solidFill>
              </a:rPr>
              <a:t>Partos hospitalares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FF0000"/>
                </a:solidFill>
              </a:rPr>
              <a:t>Cirurgias de catarata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FF0000"/>
                </a:solidFill>
              </a:rPr>
              <a:t>Cirurgias de prótese de quadril em idosos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FF0000"/>
                </a:solidFill>
              </a:rPr>
              <a:t>Cirurgias de revascularização do miocárdio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b="1">
                <a:solidFill>
                  <a:srgbClr val="FF0000"/>
                </a:solidFill>
              </a:rPr>
              <a:t>Angioplastias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3346D-70D9-6CFC-56BA-6D7346EB66F9}"/>
              </a:ext>
            </a:extLst>
          </p:cNvPr>
          <p:cNvSpPr txBox="1"/>
          <p:nvPr/>
        </p:nvSpPr>
        <p:spPr>
          <a:xfrm>
            <a:off x="382385" y="2797232"/>
            <a:ext cx="4023360" cy="28931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x-none"/>
              <a:t>Disponibilidade dos dados secundários até 2020 para a maioria dos indicadores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x-none"/>
              <a:t>Indicadores </a:t>
            </a:r>
            <a:r>
              <a:rPr lang="x-none" b="1">
                <a:solidFill>
                  <a:srgbClr val="FF0000"/>
                </a:solidFill>
              </a:rPr>
              <a:t>atualizados</a:t>
            </a:r>
            <a:r>
              <a:rPr lang="x-none"/>
              <a:t> dizem respeito principalmente a M</a:t>
            </a:r>
            <a:r>
              <a:rPr lang="en-BR"/>
              <a:t>édia e </a:t>
            </a:r>
            <a:r>
              <a:rPr lang="x-none"/>
              <a:t>A</a:t>
            </a:r>
            <a:r>
              <a:rPr lang="en-US" err="1"/>
              <a:t>lta</a:t>
            </a:r>
            <a:r>
              <a:rPr lang="en-US"/>
              <a:t> </a:t>
            </a:r>
            <a:r>
              <a:rPr lang="x-none"/>
              <a:t>C</a:t>
            </a:r>
            <a:r>
              <a:rPr lang="en-US" err="1"/>
              <a:t>omplexidade</a:t>
            </a:r>
            <a:endParaRPr lang="x-none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x-none"/>
              <a:t>Informações referidas oriundas da PNS (2019) </a:t>
            </a:r>
            <a:r>
              <a:rPr lang="x-none">
                <a:sym typeface="Wingdings" pitchFamily="2" charset="2"/>
              </a:rPr>
              <a:t> principal importância em nosso estudo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6924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0DD54-5A34-D34A-952C-D5B0287A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CB714-15FF-852D-D892-4C479A03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Indicadores de acesso selecionados da P</a:t>
            </a:r>
            <a:r>
              <a:rPr lang="en-US" err="1"/>
              <a:t>esquisa</a:t>
            </a:r>
            <a:r>
              <a:rPr lang="en-US"/>
              <a:t> </a:t>
            </a:r>
            <a:r>
              <a:rPr lang="x-none"/>
              <a:t>N</a:t>
            </a:r>
            <a:r>
              <a:rPr lang="en-US" err="1"/>
              <a:t>acional</a:t>
            </a:r>
            <a:r>
              <a:rPr lang="en-US"/>
              <a:t> de </a:t>
            </a:r>
            <a:r>
              <a:rPr lang="x-none"/>
              <a:t>S</a:t>
            </a:r>
            <a:r>
              <a:rPr lang="en-US" err="1"/>
              <a:t>aúde</a:t>
            </a:r>
            <a:r>
              <a:rPr lang="x-none"/>
              <a:t>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3C920-E18E-738A-D5C0-2DA8512211D3}"/>
              </a:ext>
            </a:extLst>
          </p:cNvPr>
          <p:cNvSpPr txBox="1"/>
          <p:nvPr/>
        </p:nvSpPr>
        <p:spPr>
          <a:xfrm>
            <a:off x="7874923" y="5942140"/>
            <a:ext cx="321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/>
              <a:t>PROADESS,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0A1B45-9B2B-7A75-E9D1-B88F1712D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826875"/>
              </p:ext>
            </p:extLst>
          </p:nvPr>
        </p:nvGraphicFramePr>
        <p:xfrm>
          <a:off x="874058" y="1797344"/>
          <a:ext cx="9093591" cy="3414440"/>
        </p:xfrm>
        <a:graphic>
          <a:graphicData uri="http://schemas.openxmlformats.org/drawingml/2006/table">
            <a:tbl>
              <a:tblPr firstRow="1" firstCol="1">
                <a:tableStyleId>{ED083AE6-46FA-4A59-8FB0-9F97EB10719F}</a:tableStyleId>
              </a:tblPr>
              <a:tblGrid>
                <a:gridCol w="1522615">
                  <a:extLst>
                    <a:ext uri="{9D8B030D-6E8A-4147-A177-3AD203B41FA5}">
                      <a16:colId xmlns:a16="http://schemas.microsoft.com/office/drawing/2014/main" val="778043498"/>
                    </a:ext>
                  </a:extLst>
                </a:gridCol>
                <a:gridCol w="1704748">
                  <a:extLst>
                    <a:ext uri="{9D8B030D-6E8A-4147-A177-3AD203B41FA5}">
                      <a16:colId xmlns:a16="http://schemas.microsoft.com/office/drawing/2014/main" val="1917658606"/>
                    </a:ext>
                  </a:extLst>
                </a:gridCol>
                <a:gridCol w="1698983">
                  <a:extLst>
                    <a:ext uri="{9D8B030D-6E8A-4147-A177-3AD203B41FA5}">
                      <a16:colId xmlns:a16="http://schemas.microsoft.com/office/drawing/2014/main" val="1767191977"/>
                    </a:ext>
                  </a:extLst>
                </a:gridCol>
                <a:gridCol w="1998206">
                  <a:extLst>
                    <a:ext uri="{9D8B030D-6E8A-4147-A177-3AD203B41FA5}">
                      <a16:colId xmlns:a16="http://schemas.microsoft.com/office/drawing/2014/main" val="1189249789"/>
                    </a:ext>
                  </a:extLst>
                </a:gridCol>
                <a:gridCol w="2169039">
                  <a:extLst>
                    <a:ext uri="{9D8B030D-6E8A-4147-A177-3AD203B41FA5}">
                      <a16:colId xmlns:a16="http://schemas.microsoft.com/office/drawing/2014/main" val="2910424852"/>
                    </a:ext>
                  </a:extLst>
                </a:gridCol>
              </a:tblGrid>
              <a:tr h="1084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x-none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Região</a:t>
                      </a:r>
                      <a:endParaRPr lang="x-none" sz="2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% população que consultou médico nos últimos 12 meses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% população que consultou dentista nos últimos 12 meses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% população que refere nunca ter realizado consulta odontológica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% população que usou serviços de saúde nas duas últimas semanas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642342"/>
                  </a:ext>
                </a:extLst>
              </a:tr>
              <a:tr h="3761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Norte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68,0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40,8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12,4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11,8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5373148"/>
                  </a:ext>
                </a:extLst>
              </a:tr>
              <a:tr h="3761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Nordeste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71,9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43,3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10,8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14,5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282927"/>
                  </a:ext>
                </a:extLst>
              </a:tr>
              <a:tr h="3761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Sudeste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80,6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53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5,9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17,9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378478"/>
                  </a:ext>
                </a:extLst>
              </a:tr>
              <a:tr h="3761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Sul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77,7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55,8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4,8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16,7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1990235"/>
                  </a:ext>
                </a:extLst>
              </a:tr>
              <a:tr h="3761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Centro-Oeste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73,7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49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7,3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x-none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14,6</a:t>
                      </a:r>
                      <a:endParaRPr lang="x-non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353823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CEA45F1-99C7-6AD0-E53A-B24B16FC6572}"/>
              </a:ext>
            </a:extLst>
          </p:cNvPr>
          <p:cNvGrpSpPr/>
          <p:nvPr/>
        </p:nvGrpSpPr>
        <p:grpSpPr>
          <a:xfrm>
            <a:off x="2659381" y="3723220"/>
            <a:ext cx="6650874" cy="1512698"/>
            <a:chOff x="2659381" y="3723220"/>
            <a:chExt cx="6650874" cy="15126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DCE8EB-9097-1E00-7467-8583FB13A83F}"/>
                </a:ext>
              </a:extLst>
            </p:cNvPr>
            <p:cNvSpPr/>
            <p:nvPr/>
          </p:nvSpPr>
          <p:spPr>
            <a:xfrm>
              <a:off x="2826327" y="3724102"/>
              <a:ext cx="997527" cy="3767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3D007E7-5D78-BBA1-178E-2F1206A3CD73}"/>
                </a:ext>
              </a:extLst>
            </p:cNvPr>
            <p:cNvSpPr/>
            <p:nvPr/>
          </p:nvSpPr>
          <p:spPr>
            <a:xfrm>
              <a:off x="2659381" y="4476798"/>
              <a:ext cx="997527" cy="376734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E2D1CA4-905F-0B45-7679-70A9AE21AC46}"/>
                </a:ext>
              </a:extLst>
            </p:cNvPr>
            <p:cNvSpPr/>
            <p:nvPr/>
          </p:nvSpPr>
          <p:spPr>
            <a:xfrm>
              <a:off x="4491080" y="3723220"/>
              <a:ext cx="997527" cy="3767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CA75B99-9BDA-CCF5-B0E4-CFF4C3C23BC2}"/>
                </a:ext>
              </a:extLst>
            </p:cNvPr>
            <p:cNvSpPr/>
            <p:nvPr/>
          </p:nvSpPr>
          <p:spPr>
            <a:xfrm>
              <a:off x="6400800" y="3724103"/>
              <a:ext cx="997527" cy="3767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F50067-320E-E54D-623E-0C355575A7C3}"/>
                </a:ext>
              </a:extLst>
            </p:cNvPr>
            <p:cNvSpPr/>
            <p:nvPr/>
          </p:nvSpPr>
          <p:spPr>
            <a:xfrm>
              <a:off x="8312728" y="3740729"/>
              <a:ext cx="997527" cy="3767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C5008E-79EF-F4DE-AEBC-B6D787D5680B}"/>
                </a:ext>
              </a:extLst>
            </p:cNvPr>
            <p:cNvSpPr/>
            <p:nvPr/>
          </p:nvSpPr>
          <p:spPr>
            <a:xfrm>
              <a:off x="4355177" y="4859184"/>
              <a:ext cx="997527" cy="376734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E10745F-48D1-1F05-5808-6D3033B67203}"/>
                </a:ext>
              </a:extLst>
            </p:cNvPr>
            <p:cNvSpPr/>
            <p:nvPr/>
          </p:nvSpPr>
          <p:spPr>
            <a:xfrm>
              <a:off x="6316982" y="4842557"/>
              <a:ext cx="997527" cy="376734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7DC0D3-5E84-D3ED-6BC1-767B4FAC195A}"/>
                </a:ext>
              </a:extLst>
            </p:cNvPr>
            <p:cNvSpPr/>
            <p:nvPr/>
          </p:nvSpPr>
          <p:spPr>
            <a:xfrm>
              <a:off x="8278786" y="4443546"/>
              <a:ext cx="997527" cy="376734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19280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AEFF-4004-E919-E37C-D1452E43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noProof="0"/>
              <a:t>Conteúdo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ED3C3-9EAE-18B5-8B48-3F0318A9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533525"/>
            <a:ext cx="10515600" cy="4351338"/>
          </a:xfrm>
        </p:spPr>
        <p:txBody>
          <a:bodyPr>
            <a:normAutofit/>
          </a:bodyPr>
          <a:lstStyle/>
          <a:p>
            <a:r>
              <a:rPr lang="pt-BR" noProof="0" dirty="0"/>
              <a:t>Equipe e organização</a:t>
            </a:r>
          </a:p>
          <a:p>
            <a:r>
              <a:rPr lang="pt-BR" noProof="0" dirty="0"/>
              <a:t>Aspectos gerais do projeto</a:t>
            </a:r>
          </a:p>
          <a:p>
            <a:pPr lvl="1"/>
            <a:r>
              <a:rPr lang="pt-BR" noProof="0" dirty="0"/>
              <a:t>Objetivos</a:t>
            </a:r>
          </a:p>
          <a:p>
            <a:pPr lvl="1"/>
            <a:r>
              <a:rPr lang="pt-BR" noProof="0" dirty="0"/>
              <a:t>Modelo conceitual </a:t>
            </a:r>
          </a:p>
          <a:p>
            <a:pPr lvl="1"/>
            <a:r>
              <a:rPr lang="pt-BR" noProof="0" dirty="0"/>
              <a:t>Método</a:t>
            </a:r>
          </a:p>
          <a:p>
            <a:r>
              <a:rPr lang="pt-BR" noProof="0" dirty="0"/>
              <a:t>Resultados preliminares da abordagem quantitativa</a:t>
            </a:r>
          </a:p>
          <a:p>
            <a:r>
              <a:rPr lang="pt-BR" dirty="0"/>
              <a:t>Aspectos gerais do campo empírico</a:t>
            </a:r>
          </a:p>
          <a:p>
            <a:r>
              <a:rPr lang="pt-BR" dirty="0"/>
              <a:t>Resultados e produtos esperados</a:t>
            </a:r>
          </a:p>
          <a:p>
            <a:r>
              <a:rPr lang="pt-BR" noProof="0" dirty="0"/>
              <a:t>Lições aprendidas (preliminar)</a:t>
            </a:r>
          </a:p>
        </p:txBody>
      </p:sp>
    </p:spTree>
    <p:extLst>
      <p:ext uri="{BB962C8B-B14F-4D97-AF65-F5344CB8AC3E}">
        <p14:creationId xmlns:p14="http://schemas.microsoft.com/office/powerpoint/2010/main" val="1670715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425485-33FA-153A-BD1A-F97629F9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405814"/>
            <a:ext cx="10917701" cy="597877"/>
          </a:xfrm>
        </p:spPr>
        <p:txBody>
          <a:bodyPr>
            <a:normAutofit/>
          </a:bodyPr>
          <a:lstStyle/>
          <a:p>
            <a:pPr marR="356235" lvl="0">
              <a:spcBef>
                <a:spcPts val="1800"/>
              </a:spcBef>
              <a:spcAft>
                <a:spcPts val="1200"/>
              </a:spcAft>
            </a:pPr>
            <a:r>
              <a:rPr lang="pt-BR" sz="2800" b="1" kern="0">
                <a:effectLst/>
                <a:latin typeface="Trebuchet MS" panose="020B0603020202020204" pitchFamily="34" charset="0"/>
              </a:rPr>
              <a:t>Indicadores – PMAQ 2017 módulo III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20E51E-C973-AA3A-8F29-72BD5A4F5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506846"/>
              </p:ext>
            </p:extLst>
          </p:nvPr>
        </p:nvGraphicFramePr>
        <p:xfrm>
          <a:off x="147709" y="1003691"/>
          <a:ext cx="11188830" cy="5299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5134">
                  <a:extLst>
                    <a:ext uri="{9D8B030D-6E8A-4147-A177-3AD203B41FA5}">
                      <a16:colId xmlns:a16="http://schemas.microsoft.com/office/drawing/2014/main" val="2603199710"/>
                    </a:ext>
                  </a:extLst>
                </a:gridCol>
                <a:gridCol w="766689">
                  <a:extLst>
                    <a:ext uri="{9D8B030D-6E8A-4147-A177-3AD203B41FA5}">
                      <a16:colId xmlns:a16="http://schemas.microsoft.com/office/drawing/2014/main" val="503803302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1447196758"/>
                    </a:ext>
                  </a:extLst>
                </a:gridCol>
                <a:gridCol w="880753">
                  <a:extLst>
                    <a:ext uri="{9D8B030D-6E8A-4147-A177-3AD203B41FA5}">
                      <a16:colId xmlns:a16="http://schemas.microsoft.com/office/drawing/2014/main" val="2725780982"/>
                    </a:ext>
                  </a:extLst>
                </a:gridCol>
                <a:gridCol w="1157059">
                  <a:extLst>
                    <a:ext uri="{9D8B030D-6E8A-4147-A177-3AD203B41FA5}">
                      <a16:colId xmlns:a16="http://schemas.microsoft.com/office/drawing/2014/main" val="1479838515"/>
                    </a:ext>
                  </a:extLst>
                </a:gridCol>
                <a:gridCol w="1157059">
                  <a:extLst>
                    <a:ext uri="{9D8B030D-6E8A-4147-A177-3AD203B41FA5}">
                      <a16:colId xmlns:a16="http://schemas.microsoft.com/office/drawing/2014/main" val="180150699"/>
                    </a:ext>
                  </a:extLst>
                </a:gridCol>
                <a:gridCol w="1157059">
                  <a:extLst>
                    <a:ext uri="{9D8B030D-6E8A-4147-A177-3AD203B41FA5}">
                      <a16:colId xmlns:a16="http://schemas.microsoft.com/office/drawing/2014/main" val="4017469586"/>
                    </a:ext>
                  </a:extLst>
                </a:gridCol>
              </a:tblGrid>
              <a:tr h="1377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Médias das subdimensões e das dimensões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Brasil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Norte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Nordeste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Sudeste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Sul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C.-oeste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1295928693"/>
                  </a:ext>
                </a:extLst>
              </a:tr>
              <a:tr h="278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D1.1 Usuários dos diferentes grupos sabem quais serviços são oferecidos na UBS e os horários de funcionamento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93.6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90.5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93.2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93.7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95.8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93.3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1528632529"/>
                  </a:ext>
                </a:extLst>
              </a:tr>
              <a:tr h="278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D1.2 Motivação p/ usuários buscarem a APS - problemas de saúde percebidos por si ou pela equipe (p.ex.: bolsa família)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88.2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83.9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89.5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88.1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87.6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87.4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3671607168"/>
                  </a:ext>
                </a:extLst>
              </a:tr>
              <a:tr h="3717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D1.3 Baixa dificuldade p/ conhecer oferta/buscar cuidado (consulta de 1a vez/de rotina, modalidade de agendamento)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69.6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64.8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72.1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68.0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72.4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64.5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2494779700"/>
                  </a:ext>
                </a:extLst>
              </a:tr>
              <a:tr h="278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D1.5 Existem possibilidades para comunicação de reclamações por parte dos usuários e estas funcionam bem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45.2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39.4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45.1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45.3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48.2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45.0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1507666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kern="0" noProof="0">
                          <a:effectLst/>
                        </a:rPr>
                        <a:t>Habilidade de perceber (demanda)</a:t>
                      </a:r>
                      <a:endParaRPr lang="pt-BR" sz="1050" b="1" kern="100" noProof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74.1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69.7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75.0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73.8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76.0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72.6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09623"/>
                  </a:ext>
                </a:extLst>
              </a:tr>
              <a:tr h="137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D3.1 Conseguiu atendimento na APS última procura 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87.7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84.3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87.7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88.4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88.8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86.4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1686760011"/>
                  </a:ext>
                </a:extLst>
              </a:tr>
              <a:tr h="324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D3.3 Baixa dificuldade para chegar a UBS (tempo no trajeto, meio de deslocamento, horário de funcionamento)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59.1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50.3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59.7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61.3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58.9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55.5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4164961970"/>
                  </a:ext>
                </a:extLst>
              </a:tr>
              <a:tr h="465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D3.4 Baixa dificuldade para obter agendamentos e atendimentos necessários (com suporte diagnóstico laboratorial e imagens, acesso a especialistas/medicamentos)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63.4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60.1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63.9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63.5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65.4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60.1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2355188694"/>
                  </a:ext>
                </a:extLst>
              </a:tr>
              <a:tr h="137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b="1" kern="0">
                          <a:effectLst/>
                        </a:rPr>
                        <a:t>Habilidade de obter/alcançar cuidado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70.1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64.9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70.4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71.1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71.0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67.3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874855"/>
                  </a:ext>
                </a:extLst>
              </a:tr>
              <a:tr h="137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D5.1 Usuários consideram que foram bem atendidos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65.1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58.7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68.0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63.6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65.2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63.9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717177403"/>
                  </a:ext>
                </a:extLst>
              </a:tr>
              <a:tr h="137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D5.2 Usuários que declaram NÃO sofrerem preconceito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91.2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88.0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91.1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91.7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92.2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91.1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4079842547"/>
                  </a:ext>
                </a:extLst>
              </a:tr>
              <a:tr h="137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D5.3 Usuários consideram que têm problemas resolvidos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92.7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89.4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93.4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92.5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93.1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93.0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3464293919"/>
                  </a:ext>
                </a:extLst>
              </a:tr>
              <a:tr h="3717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D5.4 Usuários consideram que horário de funcionamento e estratégias de agendamento são adequadas às necessidades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71.2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65.1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71.1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72.6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70.7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73.4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888088712"/>
                  </a:ext>
                </a:extLst>
              </a:tr>
              <a:tr h="231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D5.5 Usuários consideram fácil se comunicar com UBS, assim como a UBS se comunicar com eles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84.0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79.6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85.4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83.7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83.6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83.9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3014639710"/>
                  </a:ext>
                </a:extLst>
              </a:tr>
              <a:tr h="465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D5.6 Qualidade percebida do cuidado e implicações (teria plano de saúde, segue as recomendações da equipe, clareza das recomendações, iria às consultas com regularidade)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78.8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74.7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80.6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79.2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77.1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75.2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919101742"/>
                  </a:ext>
                </a:extLst>
              </a:tr>
              <a:tr h="278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050" kern="0">
                          <a:effectLst/>
                        </a:rPr>
                        <a:t>D5.7 Aceitável tempo de espera/processo por agendamento ou livre demanda p/ obter cuidado ("% até a média")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76.8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79.6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85.1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65.7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77.0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kern="0">
                          <a:effectLst/>
                        </a:rPr>
                        <a:t>79.1</a:t>
                      </a:r>
                      <a:endParaRPr lang="x-none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/>
                </a:tc>
                <a:extLst>
                  <a:ext uri="{0D108BD9-81ED-4DB2-BD59-A6C34878D82A}">
                    <a16:rowId xmlns:a16="http://schemas.microsoft.com/office/drawing/2014/main" val="1973469786"/>
                  </a:ext>
                </a:extLst>
              </a:tr>
              <a:tr h="90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Habilidade de engajar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80.0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76.5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82.1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78.4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79.8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50" b="1" kern="0">
                          <a:effectLst/>
                        </a:rPr>
                        <a:t>79.9</a:t>
                      </a:r>
                      <a:endParaRPr lang="x-none" sz="105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267" marR="1526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613601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CEB22DD-9580-DE04-3C3F-D48A9CB704C2}"/>
              </a:ext>
            </a:extLst>
          </p:cNvPr>
          <p:cNvGrpSpPr/>
          <p:nvPr/>
        </p:nvGrpSpPr>
        <p:grpSpPr>
          <a:xfrm>
            <a:off x="6585771" y="2592730"/>
            <a:ext cx="3921203" cy="3761427"/>
            <a:chOff x="6585771" y="2592730"/>
            <a:chExt cx="3921203" cy="376142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A21BE29-C4B5-2FEB-18A3-9CE4F31EDEDD}"/>
                </a:ext>
              </a:extLst>
            </p:cNvPr>
            <p:cNvSpPr/>
            <p:nvPr/>
          </p:nvSpPr>
          <p:spPr>
            <a:xfrm>
              <a:off x="9815332" y="2592730"/>
              <a:ext cx="497711" cy="231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04AADB7-10E7-D1DB-F425-E9433D079065}"/>
                </a:ext>
              </a:extLst>
            </p:cNvPr>
            <p:cNvSpPr/>
            <p:nvPr/>
          </p:nvSpPr>
          <p:spPr>
            <a:xfrm>
              <a:off x="8591386" y="3756713"/>
              <a:ext cx="1915588" cy="27706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8BF3E27-9371-2E9C-E446-172158910140}"/>
                </a:ext>
              </a:extLst>
            </p:cNvPr>
            <p:cNvSpPr/>
            <p:nvPr/>
          </p:nvSpPr>
          <p:spPr>
            <a:xfrm>
              <a:off x="7408066" y="6085222"/>
              <a:ext cx="497711" cy="231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68BF3E27-9371-2E9C-E446-172158910140}"/>
                </a:ext>
              </a:extLst>
            </p:cNvPr>
            <p:cNvSpPr/>
            <p:nvPr/>
          </p:nvSpPr>
          <p:spPr>
            <a:xfrm>
              <a:off x="8609314" y="6122664"/>
              <a:ext cx="497711" cy="23149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68BF3E27-9371-2E9C-E446-172158910140}"/>
                </a:ext>
              </a:extLst>
            </p:cNvPr>
            <p:cNvSpPr/>
            <p:nvPr/>
          </p:nvSpPr>
          <p:spPr>
            <a:xfrm>
              <a:off x="6585771" y="3794871"/>
              <a:ext cx="497711" cy="23149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017015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3A192F-F8A8-2CBC-2E70-3383C405D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673" y="2235200"/>
            <a:ext cx="9144000" cy="2387600"/>
          </a:xfrm>
        </p:spPr>
        <p:txBody>
          <a:bodyPr/>
          <a:lstStyle/>
          <a:p>
            <a:r>
              <a:rPr lang="x-none"/>
              <a:t>Coleta de campo</a:t>
            </a:r>
          </a:p>
        </p:txBody>
      </p:sp>
      <p:pic>
        <p:nvPicPr>
          <p:cNvPr id="3076" name="Picture 4" descr="Coleta-de-dados - Instituto OPUS | Pesquisa Eleitoral, de Mercado e Opinião  Pública">
            <a:extLst>
              <a:ext uri="{FF2B5EF4-FFF2-40B4-BE49-F238E27FC236}">
                <a16:creationId xmlns:a16="http://schemas.microsoft.com/office/drawing/2014/main" id="{0C3F65D7-4BAD-6DA5-3E29-63DC7F9CE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036" y="1071777"/>
            <a:ext cx="2189595" cy="154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D4908527-00FF-9A66-0DBE-5C4E6857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631" y="252627"/>
            <a:ext cx="7048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733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185CFF9D-797E-C19C-4630-7E35F6CC8C98}"/>
              </a:ext>
            </a:extLst>
          </p:cNvPr>
          <p:cNvGrpSpPr/>
          <p:nvPr/>
        </p:nvGrpSpPr>
        <p:grpSpPr>
          <a:xfrm>
            <a:off x="167777" y="410603"/>
            <a:ext cx="11794101" cy="5990760"/>
            <a:chOff x="167777" y="410603"/>
            <a:chExt cx="11794101" cy="59907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56418E2-046A-7C4D-3ECA-BBC1471854A8}"/>
                </a:ext>
              </a:extLst>
            </p:cNvPr>
            <p:cNvGrpSpPr/>
            <p:nvPr/>
          </p:nvGrpSpPr>
          <p:grpSpPr>
            <a:xfrm>
              <a:off x="1406686" y="410603"/>
              <a:ext cx="10555192" cy="5914242"/>
              <a:chOff x="1406686" y="410603"/>
              <a:chExt cx="10555192" cy="5914242"/>
            </a:xfrm>
          </p:grpSpPr>
          <p:sp>
            <p:nvSpPr>
              <p:cNvPr id="6" name="Alternate Process 5">
                <a:extLst>
                  <a:ext uri="{FF2B5EF4-FFF2-40B4-BE49-F238E27FC236}">
                    <a16:creationId xmlns:a16="http://schemas.microsoft.com/office/drawing/2014/main" id="{D72ADCAC-5CE1-0429-2EF6-63FCF88A859B}"/>
                  </a:ext>
                </a:extLst>
              </p:cNvPr>
              <p:cNvSpPr/>
              <p:nvPr/>
            </p:nvSpPr>
            <p:spPr>
              <a:xfrm>
                <a:off x="3788715" y="2277884"/>
                <a:ext cx="2136518" cy="563671"/>
              </a:xfrm>
              <a:prstGeom prst="flowChartAlternateProcess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M1 = Capital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(1 por região)</a:t>
                </a:r>
              </a:p>
            </p:txBody>
          </p:sp>
          <p:sp>
            <p:nvSpPr>
              <p:cNvPr id="9" name="Alternate Process 8">
                <a:extLst>
                  <a:ext uri="{FF2B5EF4-FFF2-40B4-BE49-F238E27FC236}">
                    <a16:creationId xmlns:a16="http://schemas.microsoft.com/office/drawing/2014/main" id="{DA94805C-DDBA-58C3-4318-AED57528A58D}"/>
                  </a:ext>
                </a:extLst>
              </p:cNvPr>
              <p:cNvSpPr/>
              <p:nvPr/>
            </p:nvSpPr>
            <p:spPr>
              <a:xfrm>
                <a:off x="9857505" y="840345"/>
                <a:ext cx="2104373" cy="622687"/>
              </a:xfrm>
              <a:prstGeom prst="flowChartAlternateProcess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Gerente UBS</a:t>
                </a:r>
              </a:p>
            </p:txBody>
          </p:sp>
          <p:sp>
            <p:nvSpPr>
              <p:cNvPr id="10" name="Alternate Process 9">
                <a:extLst>
                  <a:ext uri="{FF2B5EF4-FFF2-40B4-BE49-F238E27FC236}">
                    <a16:creationId xmlns:a16="http://schemas.microsoft.com/office/drawing/2014/main" id="{FA3CEA68-F6FC-EDF8-1F5F-1F3D89C135BF}"/>
                  </a:ext>
                </a:extLst>
              </p:cNvPr>
              <p:cNvSpPr/>
              <p:nvPr/>
            </p:nvSpPr>
            <p:spPr>
              <a:xfrm>
                <a:off x="6327316" y="588906"/>
                <a:ext cx="3069937" cy="842560"/>
              </a:xfrm>
              <a:prstGeom prst="flowChartAlternateProcess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Gestor municipal APS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Rep. </a:t>
                </a: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Usuários CMS e assoc. portadores</a:t>
                </a: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srgbClr val="156082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" name="Alternate Process 10">
                <a:extLst>
                  <a:ext uri="{FF2B5EF4-FFF2-40B4-BE49-F238E27FC236}">
                    <a16:creationId xmlns:a16="http://schemas.microsoft.com/office/drawing/2014/main" id="{F093AF9E-A2F7-A25F-6F4C-7095FE69F69F}"/>
                  </a:ext>
                </a:extLst>
              </p:cNvPr>
              <p:cNvSpPr/>
              <p:nvPr/>
            </p:nvSpPr>
            <p:spPr>
              <a:xfrm>
                <a:off x="9857505" y="1793449"/>
                <a:ext cx="2104373" cy="622687"/>
              </a:xfrm>
              <a:prstGeom prst="flowChartAlternateProcess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 Usuários UBS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51C99B-39F7-C879-2148-B09C47D34D25}"/>
                  </a:ext>
                </a:extLst>
              </p:cNvPr>
              <p:cNvSpPr txBox="1"/>
              <p:nvPr/>
            </p:nvSpPr>
            <p:spPr>
              <a:xfrm>
                <a:off x="10011749" y="410603"/>
                <a:ext cx="1891962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</a:t>
                </a:r>
                <a:r>
                  <a: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 cada UBS:</a:t>
                </a:r>
              </a:p>
            </p:txBody>
          </p:sp>
          <p:sp>
            <p:nvSpPr>
              <p:cNvPr id="7" name="Alternate Process 6">
                <a:extLst>
                  <a:ext uri="{FF2B5EF4-FFF2-40B4-BE49-F238E27FC236}">
                    <a16:creationId xmlns:a16="http://schemas.microsoft.com/office/drawing/2014/main" id="{DE95D0D0-E834-55F5-60C0-C59CE1DBA814}"/>
                  </a:ext>
                </a:extLst>
              </p:cNvPr>
              <p:cNvSpPr/>
              <p:nvPr/>
            </p:nvSpPr>
            <p:spPr>
              <a:xfrm>
                <a:off x="3788715" y="3167232"/>
                <a:ext cx="2104373" cy="870557"/>
              </a:xfrm>
              <a:prstGeom prst="flowChartAlternateProcess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M2 = Município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Médio ou peq. porte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AC200-9C4B-07A6-8D2D-88ED50B97583}"/>
                  </a:ext>
                </a:extLst>
              </p:cNvPr>
              <p:cNvSpPr txBox="1"/>
              <p:nvPr/>
            </p:nvSpPr>
            <p:spPr>
              <a:xfrm>
                <a:off x="3788715" y="4101611"/>
                <a:ext cx="1782346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Indicação SES</a:t>
                </a:r>
              </a:p>
            </p:txBody>
          </p:sp>
          <p:sp>
            <p:nvSpPr>
              <p:cNvPr id="5" name="Alternate Process 4">
                <a:extLst>
                  <a:ext uri="{FF2B5EF4-FFF2-40B4-BE49-F238E27FC236}">
                    <a16:creationId xmlns:a16="http://schemas.microsoft.com/office/drawing/2014/main" id="{C9774579-170C-27A8-6AE3-D587093A9AB9}"/>
                  </a:ext>
                </a:extLst>
              </p:cNvPr>
              <p:cNvSpPr/>
              <p:nvPr/>
            </p:nvSpPr>
            <p:spPr>
              <a:xfrm>
                <a:off x="1406686" y="2430730"/>
                <a:ext cx="2104373" cy="1297029"/>
              </a:xfrm>
              <a:prstGeom prst="flowChartAlternateProcess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 Estados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(1 por região)</a:t>
                </a:r>
              </a:p>
            </p:txBody>
          </p:sp>
          <p:sp>
            <p:nvSpPr>
              <p:cNvPr id="8" name="Alternate Process 7">
                <a:extLst>
                  <a:ext uri="{FF2B5EF4-FFF2-40B4-BE49-F238E27FC236}">
                    <a16:creationId xmlns:a16="http://schemas.microsoft.com/office/drawing/2014/main" id="{189F176C-1ECE-7CC8-B627-11EA25659DC0}"/>
                  </a:ext>
                </a:extLst>
              </p:cNvPr>
              <p:cNvSpPr/>
              <p:nvPr/>
            </p:nvSpPr>
            <p:spPr>
              <a:xfrm>
                <a:off x="6327317" y="1622487"/>
                <a:ext cx="3069937" cy="2913516"/>
              </a:xfrm>
              <a:prstGeom prst="flowChartAlternateProcess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4 unidades saúde, sendo: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</a:t>
                </a: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aior em número atendimentos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Referência importante para grupo em situação vulnerabilidade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Pelo menos uma não ESF</a:t>
                </a:r>
              </a:p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Area rural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B8FDF8-25BD-CBDF-D5E6-69238C6BD11D}"/>
                  </a:ext>
                </a:extLst>
              </p:cNvPr>
              <p:cNvSpPr txBox="1"/>
              <p:nvPr/>
            </p:nvSpPr>
            <p:spPr>
              <a:xfrm>
                <a:off x="6266597" y="4651342"/>
                <a:ext cx="3191373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Seleção apoiada na consulta ao CNES, SISAB e consulta a SMS</a:t>
                </a:r>
              </a:p>
            </p:txBody>
          </p:sp>
          <p:cxnSp>
            <p:nvCxnSpPr>
              <p:cNvPr id="23" name="Elbow Connector 22">
                <a:extLst>
                  <a:ext uri="{FF2B5EF4-FFF2-40B4-BE49-F238E27FC236}">
                    <a16:creationId xmlns:a16="http://schemas.microsoft.com/office/drawing/2014/main" id="{826E32B2-94A1-02FB-4665-91CDA73FB8B4}"/>
                  </a:ext>
                </a:extLst>
              </p:cNvPr>
              <p:cNvCxnSpPr>
                <a:cxnSpLocks/>
                <a:stCxn id="5" idx="3"/>
                <a:endCxn id="6" idx="1"/>
              </p:cNvCxnSpPr>
              <p:nvPr/>
            </p:nvCxnSpPr>
            <p:spPr>
              <a:xfrm flipV="1">
                <a:off x="3511059" y="2559720"/>
                <a:ext cx="277656" cy="519525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lbow Connector 24">
                <a:extLst>
                  <a:ext uri="{FF2B5EF4-FFF2-40B4-BE49-F238E27FC236}">
                    <a16:creationId xmlns:a16="http://schemas.microsoft.com/office/drawing/2014/main" id="{D22C0901-BD78-E27C-7E3C-61CC1E0BDC90}"/>
                  </a:ext>
                </a:extLst>
              </p:cNvPr>
              <p:cNvCxnSpPr>
                <a:cxnSpLocks/>
                <a:stCxn id="5" idx="3"/>
                <a:endCxn id="7" idx="1"/>
              </p:cNvCxnSpPr>
              <p:nvPr/>
            </p:nvCxnSpPr>
            <p:spPr>
              <a:xfrm>
                <a:off x="3511059" y="3079245"/>
                <a:ext cx="277656" cy="523266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lbow Connector 28">
                <a:extLst>
                  <a:ext uri="{FF2B5EF4-FFF2-40B4-BE49-F238E27FC236}">
                    <a16:creationId xmlns:a16="http://schemas.microsoft.com/office/drawing/2014/main" id="{22F74623-32BE-436D-A20C-B184791C3758}"/>
                  </a:ext>
                </a:extLst>
              </p:cNvPr>
              <p:cNvCxnSpPr>
                <a:cxnSpLocks/>
                <a:stCxn id="6" idx="3"/>
                <a:endCxn id="8" idx="1"/>
              </p:cNvCxnSpPr>
              <p:nvPr/>
            </p:nvCxnSpPr>
            <p:spPr>
              <a:xfrm>
                <a:off x="5925233" y="2559720"/>
                <a:ext cx="402084" cy="519525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id="{027027C4-3C03-DAFA-0DB5-512016670DF2}"/>
                  </a:ext>
                </a:extLst>
              </p:cNvPr>
              <p:cNvCxnSpPr>
                <a:cxnSpLocks/>
                <a:stCxn id="7" idx="3"/>
                <a:endCxn id="8" idx="1"/>
              </p:cNvCxnSpPr>
              <p:nvPr/>
            </p:nvCxnSpPr>
            <p:spPr>
              <a:xfrm flipV="1">
                <a:off x="5893088" y="3079245"/>
                <a:ext cx="434229" cy="523266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lbow Connector 32">
                <a:extLst>
                  <a:ext uri="{FF2B5EF4-FFF2-40B4-BE49-F238E27FC236}">
                    <a16:creationId xmlns:a16="http://schemas.microsoft.com/office/drawing/2014/main" id="{9A549A57-FF3D-E6AD-1B78-1B7C95B1CD8F}"/>
                  </a:ext>
                </a:extLst>
              </p:cNvPr>
              <p:cNvCxnSpPr>
                <a:cxnSpLocks/>
                <a:stCxn id="8" idx="3"/>
                <a:endCxn id="9" idx="1"/>
              </p:cNvCxnSpPr>
              <p:nvPr/>
            </p:nvCxnSpPr>
            <p:spPr>
              <a:xfrm flipV="1">
                <a:off x="9397254" y="1151689"/>
                <a:ext cx="460251" cy="1927556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Elbow Connector 34">
                <a:extLst>
                  <a:ext uri="{FF2B5EF4-FFF2-40B4-BE49-F238E27FC236}">
                    <a16:creationId xmlns:a16="http://schemas.microsoft.com/office/drawing/2014/main" id="{286B4C67-C147-74C8-B240-0BA955856620}"/>
                  </a:ext>
                </a:extLst>
              </p:cNvPr>
              <p:cNvCxnSpPr>
                <a:cxnSpLocks/>
                <a:stCxn id="8" idx="3"/>
                <a:endCxn id="11" idx="1"/>
              </p:cNvCxnSpPr>
              <p:nvPr/>
            </p:nvCxnSpPr>
            <p:spPr>
              <a:xfrm flipV="1">
                <a:off x="9397254" y="2104793"/>
                <a:ext cx="460251" cy="974452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Elbow Connector 40">
                <a:extLst>
                  <a:ext uri="{FF2B5EF4-FFF2-40B4-BE49-F238E27FC236}">
                    <a16:creationId xmlns:a16="http://schemas.microsoft.com/office/drawing/2014/main" id="{1C545493-72DB-6BF8-088C-09DDD122D02F}"/>
                  </a:ext>
                </a:extLst>
              </p:cNvPr>
              <p:cNvCxnSpPr>
                <a:cxnSpLocks/>
                <a:stCxn id="7" idx="3"/>
                <a:endCxn id="10" idx="1"/>
              </p:cNvCxnSpPr>
              <p:nvPr/>
            </p:nvCxnSpPr>
            <p:spPr>
              <a:xfrm flipV="1">
                <a:off x="5893088" y="1010186"/>
                <a:ext cx="434228" cy="2592325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Alternate Process 2">
                <a:extLst>
                  <a:ext uri="{FF2B5EF4-FFF2-40B4-BE49-F238E27FC236}">
                    <a16:creationId xmlns:a16="http://schemas.microsoft.com/office/drawing/2014/main" id="{0C1FAFFF-5FB6-56D8-F709-A0A31864E29A}"/>
                  </a:ext>
                </a:extLst>
              </p:cNvPr>
              <p:cNvSpPr/>
              <p:nvPr/>
            </p:nvSpPr>
            <p:spPr>
              <a:xfrm>
                <a:off x="9799338" y="3699657"/>
                <a:ext cx="2162540" cy="1680392"/>
              </a:xfrm>
              <a:prstGeom prst="flowChartAlternateProcess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PCAT: Médicos, enfermeiros  e dentistas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(presentes no dia da visita – 2 por categoria)</a:t>
                </a:r>
              </a:p>
            </p:txBody>
          </p:sp>
          <p:cxnSp>
            <p:nvCxnSpPr>
              <p:cNvPr id="13" name="Elbow Connector 12">
                <a:extLst>
                  <a:ext uri="{FF2B5EF4-FFF2-40B4-BE49-F238E27FC236}">
                    <a16:creationId xmlns:a16="http://schemas.microsoft.com/office/drawing/2014/main" id="{5AE2D7AF-4D9B-C6DF-2572-E7C93E234682}"/>
                  </a:ext>
                </a:extLst>
              </p:cNvPr>
              <p:cNvCxnSpPr>
                <a:cxnSpLocks/>
                <a:stCxn id="8" idx="3"/>
                <a:endCxn id="3" idx="1"/>
              </p:cNvCxnSpPr>
              <p:nvPr/>
            </p:nvCxnSpPr>
            <p:spPr>
              <a:xfrm>
                <a:off x="9397254" y="3079245"/>
                <a:ext cx="402084" cy="1460608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lternate Process 20">
                <a:extLst>
                  <a:ext uri="{FF2B5EF4-FFF2-40B4-BE49-F238E27FC236}">
                    <a16:creationId xmlns:a16="http://schemas.microsoft.com/office/drawing/2014/main" id="{78BB8352-5A49-013A-5430-31BFEF3AE704}"/>
                  </a:ext>
                </a:extLst>
              </p:cNvPr>
              <p:cNvSpPr/>
              <p:nvPr/>
            </p:nvSpPr>
            <p:spPr>
              <a:xfrm>
                <a:off x="1406686" y="4527319"/>
                <a:ext cx="2112011" cy="1680392"/>
              </a:xfrm>
              <a:prstGeom prst="flowChartAlternateProcess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Entrevista ao Secretário Estadual de Saúde ou coord.APS e R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</a:t>
                </a:r>
                <a:r>
                  <a:rPr kumimoji="0" lang="x-none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p. Usuários do CES </a:t>
                </a: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srgbClr val="156082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22B3A5A-BCC5-4838-4F1E-D94CFADB5780}"/>
                  </a:ext>
                </a:extLst>
              </p:cNvPr>
              <p:cNvCxnSpPr>
                <a:stCxn id="5" idx="2"/>
                <a:endCxn id="21" idx="0"/>
              </p:cNvCxnSpPr>
              <p:nvPr/>
            </p:nvCxnSpPr>
            <p:spPr>
              <a:xfrm>
                <a:off x="2458873" y="3727759"/>
                <a:ext cx="3819" cy="7995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622FA9-5533-0D1E-EB50-AC2AFCC15392}"/>
                  </a:ext>
                </a:extLst>
              </p:cNvPr>
              <p:cNvSpPr txBox="1"/>
              <p:nvPr/>
            </p:nvSpPr>
            <p:spPr>
              <a:xfrm>
                <a:off x="1442175" y="3817846"/>
                <a:ext cx="228837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IPS e </a:t>
                </a: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Indicação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SAPS/MS</a:t>
                </a: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Alternate Process 21">
                <a:extLst>
                  <a:ext uri="{FF2B5EF4-FFF2-40B4-BE49-F238E27FC236}">
                    <a16:creationId xmlns:a16="http://schemas.microsoft.com/office/drawing/2014/main" id="{28E2E481-375F-C312-084F-6CEDA9A520CB}"/>
                  </a:ext>
                </a:extLst>
              </p:cNvPr>
              <p:cNvSpPr/>
              <p:nvPr/>
            </p:nvSpPr>
            <p:spPr>
              <a:xfrm>
                <a:off x="9857505" y="2746553"/>
                <a:ext cx="2104373" cy="622687"/>
              </a:xfrm>
              <a:prstGeom prst="flowChartAlternateProcess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ACS – 2</a:t>
                </a: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srgbClr val="156082">
                      <a:lumMod val="5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Alternate Process 33">
                <a:extLst>
                  <a:ext uri="{FF2B5EF4-FFF2-40B4-BE49-F238E27FC236}">
                    <a16:creationId xmlns:a16="http://schemas.microsoft.com/office/drawing/2014/main" id="{912B0D2A-5908-1C61-DDC1-6F78E77555D6}"/>
                  </a:ext>
                </a:extLst>
              </p:cNvPr>
              <p:cNvSpPr/>
              <p:nvPr/>
            </p:nvSpPr>
            <p:spPr>
              <a:xfrm>
                <a:off x="9799338" y="5710465"/>
                <a:ext cx="2104373" cy="614380"/>
              </a:xfrm>
              <a:prstGeom prst="flowChartAlternateProcess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Observação</a:t>
                </a:r>
              </a:p>
            </p:txBody>
          </p:sp>
          <p:cxnSp>
            <p:nvCxnSpPr>
              <p:cNvPr id="37" name="Elbow Connector 36">
                <a:extLst>
                  <a:ext uri="{FF2B5EF4-FFF2-40B4-BE49-F238E27FC236}">
                    <a16:creationId xmlns:a16="http://schemas.microsoft.com/office/drawing/2014/main" id="{E55003B6-0256-A5D9-7001-EC2D6FBE04BA}"/>
                  </a:ext>
                </a:extLst>
              </p:cNvPr>
              <p:cNvCxnSpPr>
                <a:cxnSpLocks/>
                <a:stCxn id="8" idx="3"/>
                <a:endCxn id="34" idx="1"/>
              </p:cNvCxnSpPr>
              <p:nvPr/>
            </p:nvCxnSpPr>
            <p:spPr>
              <a:xfrm>
                <a:off x="9397254" y="3079245"/>
                <a:ext cx="402084" cy="2938410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D249BA-A555-14C4-ADDB-123699127FF9}"/>
                </a:ext>
              </a:extLst>
            </p:cNvPr>
            <p:cNvSpPr txBox="1"/>
            <p:nvPr/>
          </p:nvSpPr>
          <p:spPr>
            <a:xfrm rot="16200000">
              <a:off x="-1456129" y="3340151"/>
              <a:ext cx="3709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Segmento Usuário do CNS</a:t>
              </a:r>
            </a:p>
          </p:txBody>
        </p:sp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417F582D-004B-3C26-A35D-5FFD38002240}"/>
                </a:ext>
              </a:extLst>
            </p:cNvPr>
            <p:cNvSpPr/>
            <p:nvPr/>
          </p:nvSpPr>
          <p:spPr>
            <a:xfrm>
              <a:off x="751290" y="740604"/>
              <a:ext cx="676406" cy="566075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357FF4E3-77E5-50AC-68B7-BFD039060FAA}"/>
                </a:ext>
              </a:extLst>
            </p:cNvPr>
            <p:cNvCxnSpPr>
              <a:cxnSpLocks/>
              <a:stCxn id="8" idx="3"/>
              <a:endCxn id="22" idx="1"/>
            </p:cNvCxnSpPr>
            <p:nvPr/>
          </p:nvCxnSpPr>
          <p:spPr>
            <a:xfrm flipV="1">
              <a:off x="9397254" y="3057897"/>
              <a:ext cx="460251" cy="21348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C8F4F4B0-116B-4E77-4551-CACCF7A1EAB9}"/>
              </a:ext>
            </a:extLst>
          </p:cNvPr>
          <p:cNvSpPr txBox="1">
            <a:spLocks/>
          </p:cNvSpPr>
          <p:nvPr/>
        </p:nvSpPr>
        <p:spPr>
          <a:xfrm>
            <a:off x="629443" y="-154633"/>
            <a:ext cx="5509699" cy="1408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/>
              <a:t>Esquema do campo</a:t>
            </a:r>
            <a:r>
              <a:rPr lang="en-US" sz="3600"/>
              <a:t>:</a:t>
            </a:r>
          </a:p>
        </p:txBody>
      </p:sp>
      <p:sp>
        <p:nvSpPr>
          <p:cNvPr id="38" name="CaixaDeTexto 10">
            <a:extLst>
              <a:ext uri="{FF2B5EF4-FFF2-40B4-BE49-F238E27FC236}">
                <a16:creationId xmlns:a16="http://schemas.microsoft.com/office/drawing/2014/main" id="{FD863E30-050F-2EFC-370A-9D62623066E1}"/>
              </a:ext>
            </a:extLst>
          </p:cNvPr>
          <p:cNvSpPr txBox="1"/>
          <p:nvPr/>
        </p:nvSpPr>
        <p:spPr>
          <a:xfrm>
            <a:off x="3978948" y="5755071"/>
            <a:ext cx="559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FF0000"/>
                </a:solidFill>
              </a:rPr>
              <a:t>Estimativa de cerca de 800 entrevistas </a:t>
            </a:r>
          </a:p>
        </p:txBody>
      </p:sp>
    </p:spTree>
    <p:extLst>
      <p:ext uri="{BB962C8B-B14F-4D97-AF65-F5344CB8AC3E}">
        <p14:creationId xmlns:p14="http://schemas.microsoft.com/office/powerpoint/2010/main" val="10538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09725-0F90-D8D9-5542-4CDE83AC5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960C3D2C-779F-B7D4-DBC1-2B90664E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06"/>
            <a:ext cx="12192000" cy="69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2F036A1-ACA8-7565-5B69-A52F9EB5165E}"/>
              </a:ext>
            </a:extLst>
          </p:cNvPr>
          <p:cNvSpPr/>
          <p:nvPr/>
        </p:nvSpPr>
        <p:spPr>
          <a:xfrm>
            <a:off x="0" y="296213"/>
            <a:ext cx="12192000" cy="6265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DE74DBF-25EA-DDE7-F465-B8DEF751258E}"/>
              </a:ext>
            </a:extLst>
          </p:cNvPr>
          <p:cNvSpPr txBox="1">
            <a:spLocks/>
          </p:cNvSpPr>
          <p:nvPr/>
        </p:nvSpPr>
        <p:spPr>
          <a:xfrm>
            <a:off x="296203" y="1194673"/>
            <a:ext cx="10103997" cy="5367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050"/>
          </a:p>
        </p:txBody>
      </p:sp>
      <p:pic>
        <p:nvPicPr>
          <p:cNvPr id="10" name="Imagem 9" descr="Mapa&#10;&#10;O conteúdo gerado por IA pode estar incorreto.">
            <a:extLst>
              <a:ext uri="{FF2B5EF4-FFF2-40B4-BE49-F238E27FC236}">
                <a16:creationId xmlns:a16="http://schemas.microsoft.com/office/drawing/2014/main" id="{C4B5B0E6-4077-0CCC-98C9-7922159A9F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7" b="88"/>
          <a:stretch>
            <a:fillRect/>
          </a:stretch>
        </p:blipFill>
        <p:spPr>
          <a:xfrm>
            <a:off x="11110387" y="337906"/>
            <a:ext cx="1000476" cy="99509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2FE0FA-4BC7-4D96-2CF1-0FA96C989738}"/>
              </a:ext>
            </a:extLst>
          </p:cNvPr>
          <p:cNvSpPr txBox="1">
            <a:spLocks/>
          </p:cNvSpPr>
          <p:nvPr/>
        </p:nvSpPr>
        <p:spPr>
          <a:xfrm>
            <a:off x="503903" y="193105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i="1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66780B1-CC11-6692-E8A7-DBC8AD21F3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362907"/>
              </p:ext>
            </p:extLst>
          </p:nvPr>
        </p:nvGraphicFramePr>
        <p:xfrm>
          <a:off x="5837903" y="575604"/>
          <a:ext cx="5181600" cy="5364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3323363185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183416628"/>
                    </a:ext>
                  </a:extLst>
                </a:gridCol>
              </a:tblGrid>
              <a:tr h="296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Região / Estados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Estado/ Municípios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2756886698"/>
                  </a:ext>
                </a:extLst>
              </a:tr>
              <a:tr h="59268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Norte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Amazonas</a:t>
                      </a:r>
                    </a:p>
                  </a:txBody>
                  <a:tcPr marL="67058" marR="67058" marT="33529" marB="335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Manaus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944717558"/>
                  </a:ext>
                </a:extLst>
              </a:tr>
              <a:tr h="29634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Urucurituba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1991474662"/>
                  </a:ext>
                </a:extLst>
              </a:tr>
              <a:tr h="59268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Nordeste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Ceará</a:t>
                      </a:r>
                    </a:p>
                  </a:txBody>
                  <a:tcPr marL="67058" marR="67058" marT="33529" marB="335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Fortaleza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383160554"/>
                  </a:ext>
                </a:extLst>
              </a:tr>
              <a:tr h="29634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Meruoca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1759583413"/>
                  </a:ext>
                </a:extLst>
              </a:tr>
              <a:tr h="59268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Centro-Oeste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</a:rPr>
                        <a:t>Mato Grosso</a:t>
                      </a:r>
                      <a:endParaRPr lang="pt-BR" sz="20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Cuiabá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931975764"/>
                  </a:ext>
                </a:extLst>
              </a:tr>
              <a:tr h="29634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Campo Verde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365670655"/>
                  </a:ext>
                </a:extLst>
              </a:tr>
              <a:tr h="59268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Sudeste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</a:rPr>
                        <a:t>São Paulo</a:t>
                      </a:r>
                      <a:endParaRPr lang="pt-BR" sz="20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São Paulo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356424472"/>
                  </a:ext>
                </a:extLst>
              </a:tr>
              <a:tr h="29634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Cordeirópolis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1675306408"/>
                  </a:ext>
                </a:extLst>
              </a:tr>
              <a:tr h="59268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Sul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00">
                          <a:effectLst/>
                          <a:latin typeface="Aptos" panose="020B0004020202020204" pitchFamily="34" charset="0"/>
                        </a:rPr>
                        <a:t>Rio Grande do Sul </a:t>
                      </a:r>
                      <a:endParaRPr lang="pt-BR" sz="20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  <a:latin typeface="Aptos" panose="020B0004020202020204" pitchFamily="34" charset="0"/>
                        </a:rPr>
                        <a:t>Porto Alegre</a:t>
                      </a:r>
                      <a:endParaRPr lang="pt-BR" sz="2000" kern="100"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3654412771"/>
                  </a:ext>
                </a:extLst>
              </a:tr>
              <a:tr h="29634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000" kern="100">
                          <a:effectLst/>
                        </a:rPr>
                        <a:t>Teutônia</a:t>
                      </a:r>
                      <a:endParaRPr lang="pt-B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58" marR="67058" marT="33529" marB="33529"/>
                </a:tc>
                <a:extLst>
                  <a:ext uri="{0D108BD9-81ED-4DB2-BD59-A6C34878D82A}">
                    <a16:rowId xmlns:a16="http://schemas.microsoft.com/office/drawing/2014/main" val="2152194077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61F4FBFA-4DB1-3CC2-9BB1-0D369CB11297}"/>
              </a:ext>
            </a:extLst>
          </p:cNvPr>
          <p:cNvSpPr txBox="1"/>
          <p:nvPr/>
        </p:nvSpPr>
        <p:spPr>
          <a:xfrm>
            <a:off x="648393" y="3050882"/>
            <a:ext cx="44229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 Unicode MS"/>
              </a:rPr>
              <a:t>Analisar barreiras e facilitadores do acesso às ações da APS a partir das perspectivas de usuários e gestores, identificando convergências e divergências entre essas diferentes visões</a:t>
            </a:r>
            <a:endParaRPr lang="pt-BR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5A95F6-30D2-6DEF-5426-7271395D8721}"/>
              </a:ext>
            </a:extLst>
          </p:cNvPr>
          <p:cNvSpPr txBox="1"/>
          <p:nvPr/>
        </p:nvSpPr>
        <p:spPr>
          <a:xfrm>
            <a:off x="508202" y="794391"/>
            <a:ext cx="518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chemeClr val="accent1">
                    <a:lumMod val="75000"/>
                  </a:schemeClr>
                </a:solidFill>
              </a:rPr>
              <a:t>Pesquisa de Campo</a:t>
            </a:r>
          </a:p>
          <a:p>
            <a:r>
              <a:rPr lang="pt-BR" sz="3200" b="1">
                <a:solidFill>
                  <a:schemeClr val="accent1">
                    <a:lumMod val="75000"/>
                  </a:schemeClr>
                </a:solidFill>
              </a:rPr>
              <a:t>Coleta de dados primários</a:t>
            </a:r>
          </a:p>
        </p:txBody>
      </p:sp>
    </p:spTree>
    <p:extLst>
      <p:ext uri="{BB962C8B-B14F-4D97-AF65-F5344CB8AC3E}">
        <p14:creationId xmlns:p14="http://schemas.microsoft.com/office/powerpoint/2010/main" val="13572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E5C0B-3952-C1A6-A1A7-7F046E7B9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E4E7C8A-1FD8-3A88-B62C-B9DAD52985A6}"/>
              </a:ext>
            </a:extLst>
          </p:cNvPr>
          <p:cNvGrpSpPr/>
          <p:nvPr/>
        </p:nvGrpSpPr>
        <p:grpSpPr>
          <a:xfrm>
            <a:off x="-456057" y="104214"/>
            <a:ext cx="12648057" cy="6516552"/>
            <a:chOff x="-456057" y="275989"/>
            <a:chExt cx="12648057" cy="6516552"/>
          </a:xfrm>
        </p:grpSpPr>
        <p:sp>
          <p:nvSpPr>
            <p:cNvPr id="28" name="Retângulo 4">
              <a:extLst>
                <a:ext uri="{FF2B5EF4-FFF2-40B4-BE49-F238E27FC236}">
                  <a16:creationId xmlns:a16="http://schemas.microsoft.com/office/drawing/2014/main" id="{8C6ACEA4-3BEF-4066-A616-A83096A42E1D}"/>
                </a:ext>
              </a:extLst>
            </p:cNvPr>
            <p:cNvSpPr/>
            <p:nvPr/>
          </p:nvSpPr>
          <p:spPr>
            <a:xfrm>
              <a:off x="-1" y="296212"/>
              <a:ext cx="12192001" cy="62655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0" name="Espaço Reservado para Texto 3">
              <a:extLst>
                <a:ext uri="{FF2B5EF4-FFF2-40B4-BE49-F238E27FC236}">
                  <a16:creationId xmlns:a16="http://schemas.microsoft.com/office/drawing/2014/main" id="{97FE151D-DE22-555E-176B-530B1EF7233B}"/>
                </a:ext>
              </a:extLst>
            </p:cNvPr>
            <p:cNvSpPr txBox="1">
              <a:spLocks/>
            </p:cNvSpPr>
            <p:nvPr/>
          </p:nvSpPr>
          <p:spPr>
            <a:xfrm>
              <a:off x="5747034" y="1500370"/>
              <a:ext cx="4252372" cy="52921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50800" algn="l">
                <a:spcBef>
                  <a:spcPts val="0"/>
                </a:spcBef>
                <a:buSzPts val="2800"/>
              </a:pPr>
              <a:endParaRPr lang="pt-BR" sz="1900">
                <a:solidFill>
                  <a:prstClr val="black"/>
                </a:solidFill>
              </a:endParaRPr>
            </a:p>
            <a:p>
              <a:pPr marL="228600" indent="-50800" algn="l">
                <a:spcBef>
                  <a:spcPts val="0"/>
                </a:spcBef>
                <a:buSzPts val="2800"/>
              </a:pPr>
              <a:endParaRPr lang="pt-BR" sz="2600" b="1">
                <a:solidFill>
                  <a:prstClr val="black"/>
                </a:solidFill>
              </a:endParaRPr>
            </a:p>
          </p:txBody>
        </p:sp>
        <p:sp>
          <p:nvSpPr>
            <p:cNvPr id="31" name="Título 1">
              <a:extLst>
                <a:ext uri="{FF2B5EF4-FFF2-40B4-BE49-F238E27FC236}">
                  <a16:creationId xmlns:a16="http://schemas.microsoft.com/office/drawing/2014/main" id="{7CB18D3A-971A-C624-AC53-8A818F7F77C1}"/>
                </a:ext>
              </a:extLst>
            </p:cNvPr>
            <p:cNvSpPr txBox="1">
              <a:spLocks/>
            </p:cNvSpPr>
            <p:nvPr/>
          </p:nvSpPr>
          <p:spPr>
            <a:xfrm>
              <a:off x="-456057" y="1923109"/>
              <a:ext cx="4680191" cy="210991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2800" b="1">
                  <a:solidFill>
                    <a:schemeClr val="bg1"/>
                  </a:solidFill>
                </a:rPr>
                <a:t>Pesquisa campo</a:t>
              </a:r>
            </a:p>
          </p:txBody>
        </p:sp>
        <p:pic>
          <p:nvPicPr>
            <p:cNvPr id="33" name="Imagem 9" descr="Interface gráfica do usuário, Texto, Aplicativo&#10;&#10;O conteúdo gerado por IA pode estar incorreto.">
              <a:extLst>
                <a:ext uri="{FF2B5EF4-FFF2-40B4-BE49-F238E27FC236}">
                  <a16:creationId xmlns:a16="http://schemas.microsoft.com/office/drawing/2014/main" id="{C66DB97B-513E-F631-1B23-B5730901E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975" y="753263"/>
              <a:ext cx="3830826" cy="5320937"/>
            </a:xfrm>
            <a:prstGeom prst="rect">
              <a:avLst/>
            </a:prstGeom>
          </p:spPr>
        </p:pic>
        <p:pic>
          <p:nvPicPr>
            <p:cNvPr id="34" name="Imagem 12" descr="Tabela&#10;&#10;O conteúdo gerado por IA pode estar incorreto.">
              <a:extLst>
                <a:ext uri="{FF2B5EF4-FFF2-40B4-BE49-F238E27FC236}">
                  <a16:creationId xmlns:a16="http://schemas.microsoft.com/office/drawing/2014/main" id="{F0F1F0C9-8DF1-817A-1728-E0C680A53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8853" y="290708"/>
              <a:ext cx="4029415" cy="5804854"/>
            </a:xfrm>
            <a:prstGeom prst="rect">
              <a:avLst/>
            </a:prstGeom>
          </p:spPr>
        </p:pic>
        <p:pic>
          <p:nvPicPr>
            <p:cNvPr id="36" name="Imagem 14" descr="Tabela&#10;&#10;O conteúdo gerado por IA pode estar incorreto.">
              <a:extLst>
                <a:ext uri="{FF2B5EF4-FFF2-40B4-BE49-F238E27FC236}">
                  <a16:creationId xmlns:a16="http://schemas.microsoft.com/office/drawing/2014/main" id="{4C4A3FF3-A4B6-8471-C61F-112A36EFF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9709" y="275989"/>
              <a:ext cx="3779542" cy="356670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003975-C182-FFCA-B155-5B573284F350}"/>
                </a:ext>
              </a:extLst>
            </p:cNvPr>
            <p:cNvSpPr txBox="1"/>
            <p:nvPr/>
          </p:nvSpPr>
          <p:spPr>
            <a:xfrm>
              <a:off x="8490090" y="3691588"/>
              <a:ext cx="3438932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x-none"/>
                <a:t>Disponível para a equipe: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I</a:t>
              </a:r>
              <a:r>
                <a:rPr lang="x-none"/>
                <a:t>mpresso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E</a:t>
              </a:r>
              <a:r>
                <a:rPr lang="x-none"/>
                <a:t>letrônico (pdf e epub)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EFB2669-C002-361E-14E1-3683440D7B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863">
            <a:off x="10278225" y="4574065"/>
            <a:ext cx="878825" cy="19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4D753-A614-D889-CC83-B19C9E271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21D0BDF8-16CF-09B9-2282-A2F22A9C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4" y="0"/>
            <a:ext cx="12192000" cy="71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3E67FE8-E39C-3904-5460-C4DCC8F74C38}"/>
              </a:ext>
            </a:extLst>
          </p:cNvPr>
          <p:cNvSpPr/>
          <p:nvPr/>
        </p:nvSpPr>
        <p:spPr>
          <a:xfrm>
            <a:off x="-4484" y="1776720"/>
            <a:ext cx="12192001" cy="6265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694396-B34A-1E00-1BD5-12DC3CCA049E}"/>
              </a:ext>
            </a:extLst>
          </p:cNvPr>
          <p:cNvSpPr txBox="1">
            <a:spLocks/>
          </p:cNvSpPr>
          <p:nvPr/>
        </p:nvSpPr>
        <p:spPr>
          <a:xfrm>
            <a:off x="838199" y="299271"/>
            <a:ext cx="10515600" cy="8093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440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2548E8F-028F-54C0-679A-D7CB2BE0CEFC}"/>
              </a:ext>
            </a:extLst>
          </p:cNvPr>
          <p:cNvSpPr txBox="1">
            <a:spLocks/>
          </p:cNvSpPr>
          <p:nvPr/>
        </p:nvSpPr>
        <p:spPr>
          <a:xfrm>
            <a:off x="296203" y="1194673"/>
            <a:ext cx="10103997" cy="5367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050"/>
          </a:p>
        </p:txBody>
      </p:sp>
      <p:pic>
        <p:nvPicPr>
          <p:cNvPr id="10" name="Imagem 9" descr="Mapa&#10;&#10;O conteúdo gerado por IA pode estar incorreto.">
            <a:extLst>
              <a:ext uri="{FF2B5EF4-FFF2-40B4-BE49-F238E27FC236}">
                <a16:creationId xmlns:a16="http://schemas.microsoft.com/office/drawing/2014/main" id="{29A9F367-6516-4544-A0BD-552777E3F9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7" b="88"/>
          <a:stretch>
            <a:fillRect/>
          </a:stretch>
        </p:blipFill>
        <p:spPr>
          <a:xfrm>
            <a:off x="11110387" y="337906"/>
            <a:ext cx="1000476" cy="9950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F05965-ED37-A494-9FF4-8B134198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166100" algn="l"/>
              </a:tabLst>
            </a:pPr>
            <a:r>
              <a:rPr lang="pt-BR">
                <a:solidFill>
                  <a:schemeClr val="bg1"/>
                </a:solidFill>
              </a:rPr>
              <a:t>Etapas da análise qualitativa</a:t>
            </a:r>
            <a:endParaRPr lang="x-none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BE5E5B-4668-35B0-6158-D5400A43D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8" y="2556310"/>
            <a:ext cx="10515600" cy="4351338"/>
          </a:xfrm>
        </p:spPr>
        <p:txBody>
          <a:bodyPr/>
          <a:lstStyle/>
          <a:p>
            <a:pPr fontAlgn="ctr"/>
            <a:r>
              <a:rPr lang="pt-BR" dirty="0"/>
              <a:t>Transcrições das entrevistas </a:t>
            </a:r>
            <a:r>
              <a:rPr lang="pt-BR" dirty="0">
                <a:sym typeface="Wingdings" pitchFamily="2" charset="2"/>
              </a:rPr>
              <a:t> uso de aplicativo, seguido de revisão humana</a:t>
            </a:r>
            <a:endParaRPr lang="x-none"/>
          </a:p>
          <a:p>
            <a:pPr fontAlgn="ctr"/>
            <a:r>
              <a:rPr lang="pt-BR" dirty="0"/>
              <a:t>Uso de aplicativo para análise (</a:t>
            </a:r>
            <a:r>
              <a:rPr lang="pt-BR" dirty="0" err="1"/>
              <a:t>MaxQDA</a:t>
            </a:r>
            <a:r>
              <a:rPr lang="pt-BR" dirty="0"/>
              <a:t>) </a:t>
            </a:r>
            <a:r>
              <a:rPr lang="pt-BR" dirty="0">
                <a:sym typeface="Wingdings" pitchFamily="2" charset="2"/>
              </a:rPr>
              <a:t> número de entrevistas e quantidade de categorias, permite análise </a:t>
            </a:r>
            <a:r>
              <a:rPr lang="pt-BR" dirty="0" err="1">
                <a:sym typeface="Wingdings" pitchFamily="2" charset="2"/>
              </a:rPr>
              <a:t>quali</a:t>
            </a:r>
            <a:r>
              <a:rPr lang="pt-BR" dirty="0">
                <a:sym typeface="Wingdings" pitchFamily="2" charset="2"/>
              </a:rPr>
              <a:t>-quanti</a:t>
            </a:r>
            <a:endParaRPr lang="pt-BR" dirty="0"/>
          </a:p>
          <a:p>
            <a:pPr fontAlgn="ctr"/>
            <a:r>
              <a:rPr lang="pt-BR" dirty="0"/>
              <a:t>Categorias pré-definidas a partir da matriz de informação finalizadas além de categorias empíricas </a:t>
            </a:r>
            <a:r>
              <a:rPr lang="pt-BR" dirty="0">
                <a:sym typeface="Wingdings" pitchFamily="2" charset="2"/>
              </a:rPr>
              <a:t> especificidades de cada campo  pactuação com o conjunto de pesquisadores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39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B3AD4-FDB2-A8E1-0C3B-B7CE64FCA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FF1D2E0-1DC1-D5E2-2A11-3447FFB7CF77}"/>
              </a:ext>
            </a:extLst>
          </p:cNvPr>
          <p:cNvSpPr/>
          <p:nvPr/>
        </p:nvSpPr>
        <p:spPr>
          <a:xfrm>
            <a:off x="-1" y="296212"/>
            <a:ext cx="12192001" cy="6265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074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30EE7589-E489-9F08-8117-49CE591D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8554"/>
            <a:ext cx="12192000" cy="69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530D0F-9B62-A945-4032-F76DC64B79A1}"/>
              </a:ext>
            </a:extLst>
          </p:cNvPr>
          <p:cNvSpPr/>
          <p:nvPr/>
        </p:nvSpPr>
        <p:spPr>
          <a:xfrm>
            <a:off x="5152103" y="237941"/>
            <a:ext cx="7039897" cy="703774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.</a:t>
            </a:r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A86A2471-025A-6ACF-B3C7-FB2BC4BB26E4}"/>
              </a:ext>
            </a:extLst>
          </p:cNvPr>
          <p:cNvSpPr txBox="1">
            <a:spLocks/>
          </p:cNvSpPr>
          <p:nvPr/>
        </p:nvSpPr>
        <p:spPr>
          <a:xfrm>
            <a:off x="5747034" y="1500370"/>
            <a:ext cx="4252372" cy="5292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50800" algn="l">
              <a:spcBef>
                <a:spcPts val="0"/>
              </a:spcBef>
              <a:buSzPts val="2800"/>
            </a:pPr>
            <a:endParaRPr lang="pt-BR" sz="190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buSzPts val="2800"/>
            </a:pPr>
            <a:endParaRPr lang="pt-BR" sz="2600" b="1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1BF4CFE-44F9-4E4E-2558-5B0C478DF5A8}"/>
              </a:ext>
            </a:extLst>
          </p:cNvPr>
          <p:cNvSpPr txBox="1">
            <a:spLocks/>
          </p:cNvSpPr>
          <p:nvPr/>
        </p:nvSpPr>
        <p:spPr>
          <a:xfrm>
            <a:off x="357264" y="3445362"/>
            <a:ext cx="4680191" cy="2109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>
                <a:solidFill>
                  <a:schemeClr val="bg1"/>
                </a:solidFill>
              </a:rPr>
              <a:t>Pesquisa campo Regiões Norte e Nordeste  </a:t>
            </a:r>
            <a:br>
              <a:rPr lang="pt-BR" sz="2800" b="1" dirty="0">
                <a:solidFill>
                  <a:schemeClr val="bg1"/>
                </a:solidFill>
              </a:rPr>
            </a:br>
            <a:r>
              <a:rPr lang="pt-BR" sz="2800" b="1" dirty="0">
                <a:solidFill>
                  <a:schemeClr val="bg1"/>
                </a:solidFill>
              </a:rPr>
              <a:t>(até maio 2026)</a:t>
            </a:r>
          </a:p>
          <a:p>
            <a:pPr algn="l"/>
            <a:r>
              <a:rPr lang="pt-BR" sz="2800" b="1" dirty="0">
                <a:solidFill>
                  <a:srgbClr val="FFFF00"/>
                </a:solidFill>
              </a:rPr>
              <a:t>Total geral de entrevistas: 228</a:t>
            </a:r>
            <a:endParaRPr lang="pt-BR" sz="2800" dirty="0">
              <a:solidFill>
                <a:srgbClr val="FFFF00"/>
              </a:solidFill>
            </a:endParaRPr>
          </a:p>
        </p:txBody>
      </p:sp>
      <p:pic>
        <p:nvPicPr>
          <p:cNvPr id="4" name="Imagem 3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0EDB5D54-15EA-5FF7-151E-803B40C64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091" y="6059815"/>
            <a:ext cx="2834649" cy="856741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175F10A1-4FD3-2144-5CCD-6D37CA3FD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124968"/>
              </p:ext>
            </p:extLst>
          </p:nvPr>
        </p:nvGraphicFramePr>
        <p:xfrm>
          <a:off x="6026954" y="4096718"/>
          <a:ext cx="5290194" cy="20494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774">
                  <a:extLst>
                    <a:ext uri="{9D8B030D-6E8A-4147-A177-3AD203B41FA5}">
                      <a16:colId xmlns:a16="http://schemas.microsoft.com/office/drawing/2014/main" val="438089098"/>
                    </a:ext>
                  </a:extLst>
                </a:gridCol>
                <a:gridCol w="2670924">
                  <a:extLst>
                    <a:ext uri="{9D8B030D-6E8A-4147-A177-3AD203B41FA5}">
                      <a16:colId xmlns:a16="http://schemas.microsoft.com/office/drawing/2014/main" val="1047761805"/>
                    </a:ext>
                  </a:extLst>
                </a:gridCol>
                <a:gridCol w="775496">
                  <a:extLst>
                    <a:ext uri="{9D8B030D-6E8A-4147-A177-3AD203B41FA5}">
                      <a16:colId xmlns:a16="http://schemas.microsoft.com/office/drawing/2014/main" val="632297657"/>
                    </a:ext>
                  </a:extLst>
                </a:gridCol>
              </a:tblGrid>
              <a:tr h="161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Região/Estado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Tipo de entrevistado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Total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4480264"/>
                  </a:ext>
                </a:extLst>
              </a:tr>
              <a:tr h="2967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Não se aplica 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Conselheiros Nacionais de Saúde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3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3690488"/>
                  </a:ext>
                </a:extLst>
              </a:tr>
              <a:tr h="161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Região/Estado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Tipo de entrevistado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Total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6359941"/>
                  </a:ext>
                </a:extLst>
              </a:tr>
              <a:tr h="915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400" kern="100">
                          <a:effectLst/>
                        </a:rPr>
                        <a:t>Sul/RS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400" kern="100">
                          <a:effectLst/>
                        </a:rPr>
                        <a:t>Sudeste/SP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400" kern="100">
                          <a:effectLst/>
                        </a:rPr>
                        <a:t>Centro-Oeste/MT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t-BR" sz="1400" kern="100">
                          <a:effectLst/>
                        </a:rPr>
                        <a:t>Norte/AM</a:t>
                      </a:r>
                      <a:endParaRPr lang="pt-BR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Coordenador APS estadual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kern="100">
                          <a:effectLst/>
                        </a:rPr>
                        <a:t>4</a:t>
                      </a:r>
                      <a:endParaRPr lang="pt-B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430634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980C982-17CC-CC6D-1885-09A878840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674932"/>
              </p:ext>
            </p:extLst>
          </p:nvPr>
        </p:nvGraphicFramePr>
        <p:xfrm>
          <a:off x="5188344" y="237941"/>
          <a:ext cx="6128804" cy="3552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939">
                  <a:extLst>
                    <a:ext uri="{9D8B030D-6E8A-4147-A177-3AD203B41FA5}">
                      <a16:colId xmlns:a16="http://schemas.microsoft.com/office/drawing/2014/main" val="4075714873"/>
                    </a:ext>
                  </a:extLst>
                </a:gridCol>
                <a:gridCol w="1111348">
                  <a:extLst>
                    <a:ext uri="{9D8B030D-6E8A-4147-A177-3AD203B41FA5}">
                      <a16:colId xmlns:a16="http://schemas.microsoft.com/office/drawing/2014/main" val="1161910739"/>
                    </a:ext>
                  </a:extLst>
                </a:gridCol>
                <a:gridCol w="1132449">
                  <a:extLst>
                    <a:ext uri="{9D8B030D-6E8A-4147-A177-3AD203B41FA5}">
                      <a16:colId xmlns:a16="http://schemas.microsoft.com/office/drawing/2014/main" val="3855553445"/>
                    </a:ext>
                  </a:extLst>
                </a:gridCol>
                <a:gridCol w="1187129">
                  <a:extLst>
                    <a:ext uri="{9D8B030D-6E8A-4147-A177-3AD203B41FA5}">
                      <a16:colId xmlns:a16="http://schemas.microsoft.com/office/drawing/2014/main" val="1609831741"/>
                    </a:ext>
                  </a:extLst>
                </a:gridCol>
                <a:gridCol w="1112939">
                  <a:extLst>
                    <a:ext uri="{9D8B030D-6E8A-4147-A177-3AD203B41FA5}">
                      <a16:colId xmlns:a16="http://schemas.microsoft.com/office/drawing/2014/main" val="24151634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Tipo entrevistado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Meruoca /CE</a:t>
                      </a:r>
                      <a:endParaRPr lang="x-none" sz="12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11 a 15/05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Fortaleza/CE</a:t>
                      </a:r>
                      <a:endParaRPr lang="x-none" sz="12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18 a 22/05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Urucurituba /AM</a:t>
                      </a:r>
                      <a:endParaRPr lang="x-none" sz="12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18 a 22/05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Manaus /AM</a:t>
                      </a:r>
                      <a:endParaRPr lang="x-none" sz="1200" kern="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25 a 29/05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59932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Coordenador/</a:t>
                      </a:r>
                      <a:br>
                        <a:rPr lang="pt-BR" sz="1200" kern="100">
                          <a:effectLst/>
                        </a:rPr>
                      </a:br>
                      <a:r>
                        <a:rPr lang="pt-BR" sz="1200" kern="100">
                          <a:effectLst/>
                        </a:rPr>
                        <a:t>Secretário SMS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 (online em abril)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 (online em abril)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446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Gerente UBS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6764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Médicos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8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7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7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09435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Enfermeiros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8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7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9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447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Dentistas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6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5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86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ACS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8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8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8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8137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Usuários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20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20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19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21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7761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Conselheiros Municipais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8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3*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3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6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7301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Total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49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58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52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60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1720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Conselheiros Estaduais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0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2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143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Total por Região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107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200" kern="100">
                          <a:effectLst/>
                        </a:rPr>
                        <a:t>114</a:t>
                      </a:r>
                      <a:endParaRPr lang="x-non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007010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EE138F92-723E-8116-2588-97DD8E1BEEB7}"/>
              </a:ext>
            </a:extLst>
          </p:cNvPr>
          <p:cNvSpPr/>
          <p:nvPr/>
        </p:nvSpPr>
        <p:spPr>
          <a:xfrm>
            <a:off x="10593238" y="5121449"/>
            <a:ext cx="723910" cy="4338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9881DF-A2D2-58E7-986B-0E8EC8834155}"/>
              </a:ext>
            </a:extLst>
          </p:cNvPr>
          <p:cNvSpPr/>
          <p:nvPr/>
        </p:nvSpPr>
        <p:spPr>
          <a:xfrm>
            <a:off x="10541479" y="4362325"/>
            <a:ext cx="723910" cy="4338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CA6B92-FDF3-956B-7B2F-5512035CAC23}"/>
              </a:ext>
            </a:extLst>
          </p:cNvPr>
          <p:cNvSpPr/>
          <p:nvPr/>
        </p:nvSpPr>
        <p:spPr>
          <a:xfrm>
            <a:off x="5141343" y="2481767"/>
            <a:ext cx="1242204" cy="53747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EC70AB-9087-EB57-6FD8-8A4CE1DC8630}"/>
              </a:ext>
            </a:extLst>
          </p:cNvPr>
          <p:cNvSpPr/>
          <p:nvPr/>
        </p:nvSpPr>
        <p:spPr>
          <a:xfrm>
            <a:off x="5089585" y="3102869"/>
            <a:ext cx="1242204" cy="53747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657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17549-31BA-26A0-D940-4BC97531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B3E6-A93B-47AE-21AA-70C2078F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579"/>
            <a:ext cx="10515600" cy="1325563"/>
          </a:xfrm>
        </p:spPr>
        <p:txBody>
          <a:bodyPr>
            <a:normAutofit/>
          </a:bodyPr>
          <a:lstStyle/>
          <a:p>
            <a:pPr marR="356235" lvl="0">
              <a:spcBef>
                <a:spcPts val="1800"/>
              </a:spcBef>
              <a:spcAft>
                <a:spcPts val="1200"/>
              </a:spcAft>
            </a:pPr>
            <a:r>
              <a:rPr lang="pt-BR" sz="3600" b="1" kern="0">
                <a:effectLst/>
                <a:latin typeface="Trebuchet MS" panose="020B0603020202020204" pitchFamily="34" charset="0"/>
              </a:rPr>
              <a:t>Resultados parciais - </a:t>
            </a:r>
            <a:r>
              <a:rPr lang="pt-BR" sz="3600" b="1" kern="0" err="1">
                <a:effectLst/>
                <a:latin typeface="Trebuchet MS" panose="020B0603020202020204" pitchFamily="34" charset="0"/>
              </a:rPr>
              <a:t>PCATool</a:t>
            </a:r>
            <a:endParaRPr lang="pt-BR" sz="3600" b="1" kern="0">
              <a:effectLst/>
              <a:latin typeface="Trebuchet MS" panose="020B0603020202020204" pitchFamily="34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25852AC-3A9F-5B6F-18AC-C1A1348CA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540" y="2183199"/>
            <a:ext cx="4576468" cy="3661175"/>
          </a:xfrm>
        </p:spPr>
      </p:pic>
      <p:sp>
        <p:nvSpPr>
          <p:cNvPr id="6" name="AutoShape 2" descr="Imagem resultante">
            <a:extLst>
              <a:ext uri="{FF2B5EF4-FFF2-40B4-BE49-F238E27FC236}">
                <a16:creationId xmlns:a16="http://schemas.microsoft.com/office/drawing/2014/main" id="{7CEBD25D-30B5-1DD0-6DEF-2F133C5942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BA8387-A943-6509-D636-CF4773DAE0CB}"/>
              </a:ext>
            </a:extLst>
          </p:cNvPr>
          <p:cNvSpPr txBox="1"/>
          <p:nvPr/>
        </p:nvSpPr>
        <p:spPr>
          <a:xfrm>
            <a:off x="6614160" y="643202"/>
            <a:ext cx="536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/>
              <a:t>Escore 0 a 10</a:t>
            </a:r>
          </a:p>
          <a:p>
            <a:pPr algn="ctr"/>
            <a:r>
              <a:rPr lang="pt-BR" sz="1400"/>
              <a:t> Vermelho &lt;6,6; Amarelo =6,6 &lt;7,49; Verde &gt;=7,49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F5D9263-A2E4-D5AA-F888-4934E7283D12}"/>
              </a:ext>
            </a:extLst>
          </p:cNvPr>
          <p:cNvSpPr txBox="1"/>
          <p:nvPr/>
        </p:nvSpPr>
        <p:spPr>
          <a:xfrm>
            <a:off x="288155" y="1829626"/>
            <a:ext cx="3692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/>
              <a:t>Locais de realização da pesquisa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5928A9-AB85-4E45-5929-73E61D600C96}"/>
              </a:ext>
            </a:extLst>
          </p:cNvPr>
          <p:cNvSpPr txBox="1"/>
          <p:nvPr/>
        </p:nvSpPr>
        <p:spPr>
          <a:xfrm>
            <a:off x="1065785" y="3081947"/>
            <a:ext cx="1178118" cy="347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/>
              <a:t>Finalizado em junho/26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AA3E34-9F0A-C5DC-6937-1A29B9117F93}"/>
              </a:ext>
            </a:extLst>
          </p:cNvPr>
          <p:cNvSpPr txBox="1"/>
          <p:nvPr/>
        </p:nvSpPr>
        <p:spPr>
          <a:xfrm>
            <a:off x="2979104" y="3429000"/>
            <a:ext cx="1178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/>
              <a:t>Finalizado em maio/26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1D95C3-3F43-5FDC-33A7-2925994FB2FD}"/>
              </a:ext>
            </a:extLst>
          </p:cNvPr>
          <p:cNvSpPr txBox="1"/>
          <p:nvPr/>
        </p:nvSpPr>
        <p:spPr>
          <a:xfrm>
            <a:off x="1968298" y="4031751"/>
            <a:ext cx="1178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/>
              <a:t>Inicio em</a:t>
            </a:r>
          </a:p>
          <a:p>
            <a:r>
              <a:rPr lang="pt-BR" sz="800" b="1"/>
              <a:t>Julho/26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1D6F394-9AF3-A621-D939-790EA0AB0A50}"/>
              </a:ext>
            </a:extLst>
          </p:cNvPr>
          <p:cNvSpPr txBox="1"/>
          <p:nvPr/>
        </p:nvSpPr>
        <p:spPr>
          <a:xfrm>
            <a:off x="2723599" y="4346021"/>
            <a:ext cx="1178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/>
              <a:t>Inicio em</a:t>
            </a:r>
          </a:p>
          <a:p>
            <a:r>
              <a:rPr lang="pt-BR" sz="800" b="1"/>
              <a:t>Julho/26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57E05B6-3F50-1ED2-4B9C-5477540CF9D7}"/>
              </a:ext>
            </a:extLst>
          </p:cNvPr>
          <p:cNvSpPr txBox="1"/>
          <p:nvPr/>
        </p:nvSpPr>
        <p:spPr>
          <a:xfrm>
            <a:off x="2134540" y="4998845"/>
            <a:ext cx="1178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/>
              <a:t>Inicio em</a:t>
            </a:r>
          </a:p>
          <a:p>
            <a:r>
              <a:rPr lang="pt-BR" sz="800" b="1"/>
              <a:t>Junho/26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B53D4-74AD-827F-7215-2C3C11F89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924" y="1166422"/>
            <a:ext cx="8053536" cy="47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40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8B18F-A831-6EE2-A8D6-41EF0F739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DDCE6918-E922-9048-6B72-5D968B6B5E7B}"/>
              </a:ext>
            </a:extLst>
          </p:cNvPr>
          <p:cNvSpPr/>
          <p:nvPr/>
        </p:nvSpPr>
        <p:spPr>
          <a:xfrm>
            <a:off x="-1" y="296212"/>
            <a:ext cx="12192001" cy="6265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074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81E817D8-9057-17E9-B384-378CD9DF3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08"/>
            <a:ext cx="12192000" cy="69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17C964-5DA9-0F88-AF7C-27D3B8B10013}"/>
              </a:ext>
            </a:extLst>
          </p:cNvPr>
          <p:cNvSpPr txBox="1"/>
          <p:nvPr/>
        </p:nvSpPr>
        <p:spPr>
          <a:xfrm>
            <a:off x="163249" y="5814295"/>
            <a:ext cx="8351728" cy="99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1200"/>
              </a:spcAft>
            </a:pPr>
            <a:r>
              <a:rPr lang="pt-BR" i="0" u="none" strike="noStrike">
                <a:solidFill>
                  <a:schemeClr val="bg1"/>
                </a:solidFill>
                <a:effectLst/>
                <a:latin typeface="Barlow Semi Condensed Medium" panose="00000606000000000000" pitchFamily="2" charset="0"/>
              </a:rPr>
              <a:t>EIXO</a:t>
            </a:r>
          </a:p>
          <a:p>
            <a:pPr>
              <a:lnSpc>
                <a:spcPct val="113000"/>
              </a:lnSpc>
            </a:pPr>
            <a:r>
              <a:rPr lang="pt-BR" sz="2800" b="1" i="0" u="none" strike="noStrike">
                <a:solidFill>
                  <a:schemeClr val="bg1"/>
                </a:solidFill>
                <a:effectLst/>
                <a:latin typeface="Barlow Semi Condensed Medium" panose="00000606000000000000" pitchFamily="2" charset="0"/>
              </a:rPr>
              <a:t>ACESSO</a:t>
            </a:r>
            <a:endParaRPr lang="pt-BR" sz="2800" b="1">
              <a:solidFill>
                <a:schemeClr val="bg1"/>
              </a:solidFill>
              <a:latin typeface="Barlow Semi Condensed Medium" panose="00000606000000000000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1363EC7-359A-51E5-CEDA-19991F43B31F}"/>
              </a:ext>
            </a:extLst>
          </p:cNvPr>
          <p:cNvSpPr/>
          <p:nvPr/>
        </p:nvSpPr>
        <p:spPr>
          <a:xfrm>
            <a:off x="5441571" y="-68521"/>
            <a:ext cx="6435290" cy="697919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50F94DA7-A18E-33EE-7626-E61FDB4D0661}"/>
              </a:ext>
            </a:extLst>
          </p:cNvPr>
          <p:cNvSpPr txBox="1">
            <a:spLocks/>
          </p:cNvSpPr>
          <p:nvPr/>
        </p:nvSpPr>
        <p:spPr>
          <a:xfrm>
            <a:off x="5747034" y="1500370"/>
            <a:ext cx="4252372" cy="5292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50800" algn="l">
              <a:spcBef>
                <a:spcPts val="0"/>
              </a:spcBef>
              <a:buSzPts val="2800"/>
            </a:pPr>
            <a:endParaRPr lang="pt-BR" sz="190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buSzPts val="2800"/>
            </a:pPr>
            <a:endParaRPr lang="pt-BR" sz="2600" b="1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EF56BF3-3C95-327F-B7CF-09368DD5E238}"/>
              </a:ext>
            </a:extLst>
          </p:cNvPr>
          <p:cNvSpPr txBox="1">
            <a:spLocks/>
          </p:cNvSpPr>
          <p:nvPr/>
        </p:nvSpPr>
        <p:spPr>
          <a:xfrm>
            <a:off x="702677" y="428184"/>
            <a:ext cx="4109685" cy="16193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b="1" dirty="0">
                <a:solidFill>
                  <a:schemeClr val="bg1"/>
                </a:solidFill>
              </a:rPr>
              <a:t>Pesquisa campo Região Nordeste</a:t>
            </a:r>
          </a:p>
          <a:p>
            <a:pPr algn="l"/>
            <a:r>
              <a:rPr lang="pt-BR" sz="1800" b="1" dirty="0">
                <a:solidFill>
                  <a:schemeClr val="bg1"/>
                </a:solidFill>
              </a:rPr>
              <a:t>Fortaleza e Meruoca</a:t>
            </a:r>
          </a:p>
          <a:p>
            <a:pPr algn="l"/>
            <a:r>
              <a:rPr lang="pt-BR" sz="2400" b="1" dirty="0">
                <a:solidFill>
                  <a:srgbClr val="FFFF00"/>
                </a:solidFill>
              </a:rPr>
              <a:t>Total geral de entrevistas:107</a:t>
            </a:r>
            <a:endParaRPr lang="pt-BR" sz="2400" dirty="0">
              <a:solidFill>
                <a:srgbClr val="FFFF00"/>
              </a:solidFill>
            </a:endParaRPr>
          </a:p>
        </p:txBody>
      </p:sp>
      <p:pic>
        <p:nvPicPr>
          <p:cNvPr id="4" name="Imagem 3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09F0EB0A-4877-7B05-1C10-D23871620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053" y="6134350"/>
            <a:ext cx="2629865" cy="794847"/>
          </a:xfrm>
          <a:prstGeom prst="rect">
            <a:avLst/>
          </a:prstGeom>
        </p:spPr>
      </p:pic>
      <p:pic>
        <p:nvPicPr>
          <p:cNvPr id="18" name="Imagem 17" descr="Pessoas sorrindo posando para foto&#10;&#10;O conteúdo gerado por IA pode estar incorreto.">
            <a:extLst>
              <a:ext uri="{FF2B5EF4-FFF2-40B4-BE49-F238E27FC236}">
                <a16:creationId xmlns:a16="http://schemas.microsoft.com/office/drawing/2014/main" id="{559B55CF-C735-3BF7-EADB-51B16D320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39" y="2257678"/>
            <a:ext cx="2587682" cy="46003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D75EAFE-AB02-22CA-896E-387A4FC0A9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325" b="5068"/>
          <a:stretch>
            <a:fillRect/>
          </a:stretch>
        </p:blipFill>
        <p:spPr>
          <a:xfrm>
            <a:off x="7304540" y="140605"/>
            <a:ext cx="4572321" cy="2883446"/>
          </a:xfrm>
          <a:prstGeom prst="rect">
            <a:avLst/>
          </a:prstGeom>
        </p:spPr>
      </p:pic>
      <p:pic>
        <p:nvPicPr>
          <p:cNvPr id="2" name="Picture 2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CDDE9CAD-6675-FEB0-26A5-AE77A0E8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9" y="117470"/>
            <a:ext cx="7048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1836D729-53B3-68B2-1433-62B3A7D1C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0" r="2428" b="8097"/>
          <a:stretch>
            <a:fillRect/>
          </a:stretch>
        </p:blipFill>
        <p:spPr>
          <a:xfrm>
            <a:off x="5569297" y="183208"/>
            <a:ext cx="2303923" cy="1346154"/>
          </a:xfrm>
          <a:prstGeom prst="rect">
            <a:avLst/>
          </a:prstGeom>
        </p:spPr>
      </p:pic>
      <p:pic>
        <p:nvPicPr>
          <p:cNvPr id="26" name="Imagem 25" descr="Menino com pipa na calçada&#10;&#10;O conteúdo gerado por IA pode estar incorreto.">
            <a:extLst>
              <a:ext uri="{FF2B5EF4-FFF2-40B4-BE49-F238E27FC236}">
                <a16:creationId xmlns:a16="http://schemas.microsoft.com/office/drawing/2014/main" id="{B81B09D6-54FC-B804-68AC-D3E0A6BAC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49" y="2990799"/>
            <a:ext cx="5662945" cy="3185405"/>
          </a:xfrm>
          <a:prstGeom prst="rect">
            <a:avLst/>
          </a:prstGeom>
        </p:spPr>
      </p:pic>
      <p:pic>
        <p:nvPicPr>
          <p:cNvPr id="22" name="Imagem 21" descr="Texto, Quadro de comunicações&#10;&#10;O conteúdo gerado por IA pode estar incorreto.">
            <a:extLst>
              <a:ext uri="{FF2B5EF4-FFF2-40B4-BE49-F238E27FC236}">
                <a16:creationId xmlns:a16="http://schemas.microsoft.com/office/drawing/2014/main" id="{C1B62199-D44B-E8BF-0A5A-F528744E2C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4902" r="7081" b="24816"/>
          <a:stretch>
            <a:fillRect/>
          </a:stretch>
        </p:blipFill>
        <p:spPr>
          <a:xfrm>
            <a:off x="5679984" y="1571965"/>
            <a:ext cx="1891230" cy="17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4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CDF20-247F-B7CF-92F0-BE3D60D6B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1366583-FE15-6A09-6CF8-6C4CC043CB36}"/>
              </a:ext>
            </a:extLst>
          </p:cNvPr>
          <p:cNvSpPr/>
          <p:nvPr/>
        </p:nvSpPr>
        <p:spPr>
          <a:xfrm>
            <a:off x="-1" y="296212"/>
            <a:ext cx="12192001" cy="6265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074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73C0488A-417B-3CF7-47C0-3630DF5D7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06"/>
            <a:ext cx="12192000" cy="69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3B7FAC9-4C5D-E9A0-AB30-43B6B7B68CF4}"/>
              </a:ext>
            </a:extLst>
          </p:cNvPr>
          <p:cNvSpPr/>
          <p:nvPr/>
        </p:nvSpPr>
        <p:spPr>
          <a:xfrm>
            <a:off x="5669362" y="296212"/>
            <a:ext cx="6236542" cy="63899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84A43E20-4DBF-4F8C-F7F6-86128804225C}"/>
              </a:ext>
            </a:extLst>
          </p:cNvPr>
          <p:cNvSpPr txBox="1">
            <a:spLocks/>
          </p:cNvSpPr>
          <p:nvPr/>
        </p:nvSpPr>
        <p:spPr>
          <a:xfrm>
            <a:off x="5747034" y="1500370"/>
            <a:ext cx="4252372" cy="5292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50800" algn="l">
              <a:spcBef>
                <a:spcPts val="0"/>
              </a:spcBef>
              <a:buSzPts val="2800"/>
            </a:pPr>
            <a:endParaRPr lang="pt-BR" sz="190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buSzPts val="2800"/>
            </a:pPr>
            <a:endParaRPr lang="pt-BR" sz="2600" b="1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93EEABF-535A-7D96-556B-266134D4BCB0}"/>
              </a:ext>
            </a:extLst>
          </p:cNvPr>
          <p:cNvSpPr txBox="1">
            <a:spLocks/>
          </p:cNvSpPr>
          <p:nvPr/>
        </p:nvSpPr>
        <p:spPr>
          <a:xfrm>
            <a:off x="761348" y="1115362"/>
            <a:ext cx="4020202" cy="16193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000" b="1" dirty="0">
                <a:solidFill>
                  <a:schemeClr val="bg1"/>
                </a:solidFill>
              </a:rPr>
              <a:t>Pesquisa campo Região Norte</a:t>
            </a:r>
          </a:p>
          <a:p>
            <a:pPr algn="l"/>
            <a:r>
              <a:rPr lang="pt-BR" sz="2000" b="1" dirty="0">
                <a:solidFill>
                  <a:schemeClr val="bg1"/>
                </a:solidFill>
              </a:rPr>
              <a:t>Urucurituba e Manaus </a:t>
            </a:r>
          </a:p>
          <a:p>
            <a:pPr algn="l"/>
            <a:r>
              <a:rPr lang="pt-BR" sz="2400" b="1" dirty="0">
                <a:solidFill>
                  <a:srgbClr val="FFFF00"/>
                </a:solidFill>
              </a:rPr>
              <a:t>Total geral de entrevistas:114</a:t>
            </a:r>
            <a:endParaRPr lang="pt-BR" sz="2400" dirty="0">
              <a:solidFill>
                <a:srgbClr val="FFFF00"/>
              </a:solidFill>
            </a:endParaRPr>
          </a:p>
        </p:txBody>
      </p:sp>
      <p:pic>
        <p:nvPicPr>
          <p:cNvPr id="2" name="Picture 2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C44A0AE9-4D5C-396A-8D43-270885148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3221"/>
            <a:ext cx="7048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65B84536-58E2-13ED-81CC-D7DDE0BC4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117" y="5829449"/>
            <a:ext cx="2834649" cy="856741"/>
          </a:xfrm>
          <a:prstGeom prst="rect">
            <a:avLst/>
          </a:prstGeom>
        </p:spPr>
      </p:pic>
      <p:pic>
        <p:nvPicPr>
          <p:cNvPr id="14" name="Imagem 13" descr="Homem com camiseta verde&#10;&#10;O conteúdo gerado por IA pode estar incorreto.">
            <a:hlinkClick r:id="rId6" action="ppaction://hlinkfile"/>
            <a:extLst>
              <a:ext uri="{FF2B5EF4-FFF2-40B4-BE49-F238E27FC236}">
                <a16:creationId xmlns:a16="http://schemas.microsoft.com/office/drawing/2014/main" id="{50F34338-6B2D-0687-7438-0FD6D6BBF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742" y="424412"/>
            <a:ext cx="2494633" cy="5405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9A0E94-18C5-5817-52E2-44E0B5573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4" r="12981" b="12738"/>
          <a:stretch>
            <a:fillRect/>
          </a:stretch>
        </p:blipFill>
        <p:spPr>
          <a:xfrm rot="5400000">
            <a:off x="5022165" y="1738730"/>
            <a:ext cx="4605964" cy="26318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39B7F3-C19F-FE54-4198-6AAD4C7D84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9214" r="14641" b="29738"/>
          <a:stretch>
            <a:fillRect/>
          </a:stretch>
        </p:blipFill>
        <p:spPr>
          <a:xfrm>
            <a:off x="654315" y="2820290"/>
            <a:ext cx="4800530" cy="33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B5633-A7C0-60E8-323A-3D340ADA6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BFC7C56C-0A8F-68C0-68DE-AF9931A5B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9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EF2BB-E961-3F6E-4D3B-27E1FB53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1" y="3184424"/>
            <a:ext cx="3280426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Equipe e atividades</a:t>
            </a:r>
            <a:endParaRPr lang="pt-BR" noProof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C72AEA-A9EE-F039-5271-C103BE806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425" y="378419"/>
            <a:ext cx="4818744" cy="5612011"/>
          </a:xfrm>
        </p:spPr>
        <p:txBody>
          <a:bodyPr spcFirstLastPara="1" vert="horz" wrap="square" lIns="91440" tIns="45720" rIns="91440" bIns="4572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1800" noProof="0"/>
              <a:t>Coordenação geral</a:t>
            </a:r>
            <a:r>
              <a:rPr lang="pt-BR" sz="1800"/>
              <a:t>: </a:t>
            </a:r>
            <a:r>
              <a:rPr lang="pt-BR" sz="1800" noProof="0"/>
              <a:t>Vera Luiza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1800" noProof="0"/>
              <a:t>Vice coordenação</a:t>
            </a:r>
            <a:r>
              <a:rPr lang="pt-BR" sz="1800"/>
              <a:t>: </a:t>
            </a:r>
            <a:r>
              <a:rPr lang="pt-BR" sz="1800" noProof="0"/>
              <a:t>Mirna </a:t>
            </a:r>
            <a:r>
              <a:rPr lang="pt-BR" sz="1800"/>
              <a:t>Teixeira</a:t>
            </a:r>
            <a:endParaRPr lang="pt-BR" sz="1800" noProof="0"/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1800"/>
              <a:t>Pesquisadora</a:t>
            </a:r>
            <a:r>
              <a:rPr lang="pt-BR" sz="1800" noProof="0"/>
              <a:t> </a:t>
            </a:r>
            <a:r>
              <a:rPr lang="pt-BR" sz="1800"/>
              <a:t>convidada: Carla Pereira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1800"/>
              <a:t>Estagiária: </a:t>
            </a:r>
            <a:r>
              <a:rPr lang="pt-BR" sz="1800" noProof="0"/>
              <a:t> </a:t>
            </a:r>
            <a:r>
              <a:rPr lang="pt-BR" sz="1800" noProof="0" err="1"/>
              <a:t>Andrielly</a:t>
            </a:r>
            <a:r>
              <a:rPr lang="pt-BR" sz="1800" noProof="0"/>
              <a:t> Silva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1800" noProof="0"/>
              <a:t>Coordenadores de região</a:t>
            </a:r>
            <a:r>
              <a:rPr lang="pt-BR" sz="1800"/>
              <a:t>: </a:t>
            </a:r>
            <a:r>
              <a:rPr lang="pt-BR" sz="1800" noProof="0"/>
              <a:t>Fabiana </a:t>
            </a:r>
            <a:r>
              <a:rPr lang="pt-BR" sz="1800"/>
              <a:t>Koopmans (N);</a:t>
            </a:r>
            <a:r>
              <a:rPr lang="pt-BR" sz="1800" noProof="0"/>
              <a:t> Hermes </a:t>
            </a:r>
            <a:r>
              <a:rPr lang="pt-BR" sz="1800"/>
              <a:t>de Paula (SE);</a:t>
            </a:r>
            <a:r>
              <a:rPr lang="pt-BR" sz="1800" noProof="0"/>
              <a:t> Juliana </a:t>
            </a:r>
            <a:r>
              <a:rPr lang="pt-BR" sz="1800" noProof="0" err="1"/>
              <a:t>Kabad</a:t>
            </a:r>
            <a:r>
              <a:rPr lang="pt-BR" sz="1800" noProof="0"/>
              <a:t> (CO); Kathleen </a:t>
            </a:r>
            <a:r>
              <a:rPr lang="pt-BR" sz="1800"/>
              <a:t>da Cruz</a:t>
            </a:r>
            <a:r>
              <a:rPr lang="pt-BR" sz="1800" noProof="0"/>
              <a:t> (NE); Leticia Batista (S</a:t>
            </a:r>
            <a:r>
              <a:rPr lang="pt-BR" sz="1800"/>
              <a:t>)</a:t>
            </a:r>
            <a:endParaRPr lang="pt-BR" sz="1800" noProof="0"/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1800" noProof="0"/>
              <a:t>Pesquisadores abordagem quanti</a:t>
            </a:r>
            <a:r>
              <a:rPr lang="pt-BR" sz="1800"/>
              <a:t>: </a:t>
            </a:r>
            <a:r>
              <a:rPr lang="pt-BR" sz="1800" noProof="0"/>
              <a:t>Mônica Campos e Débora Castanheira 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1800"/>
              <a:t>Pesquisador</a:t>
            </a:r>
            <a:r>
              <a:rPr lang="pt-BR" sz="1800" noProof="0"/>
              <a:t> colaborador: Gustavo Matta e Murilo Wanzeler</a:t>
            </a:r>
          </a:p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1800"/>
              <a:t>Consultora:</a:t>
            </a:r>
            <a:r>
              <a:rPr lang="pt-BR" sz="1800" noProof="0"/>
              <a:t> Monica Martins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27029F-C32A-5AAC-1F54-49FE68D089E9}"/>
              </a:ext>
            </a:extLst>
          </p:cNvPr>
          <p:cNvSpPr txBox="1">
            <a:spLocks/>
          </p:cNvSpPr>
          <p:nvPr/>
        </p:nvSpPr>
        <p:spPr>
          <a:xfrm>
            <a:off x="8338321" y="378419"/>
            <a:ext cx="3853679" cy="6251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BR" b="1"/>
              <a:t>Pactos</a:t>
            </a:r>
            <a:r>
              <a:rPr lang="pt-BR"/>
              <a:t>:</a:t>
            </a:r>
          </a:p>
          <a:p>
            <a:pPr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pt-BR" noProof="0"/>
              <a:t>Todos os produtos de propriedade da ENSP </a:t>
            </a:r>
            <a:r>
              <a:rPr lang="pt-BR" noProof="0">
                <a:sym typeface="Wingdings" pitchFamily="2" charset="2"/>
              </a:rPr>
              <a:t> responsabilidade pelo acesso</a:t>
            </a:r>
            <a:endParaRPr lang="pt-BR" noProof="0"/>
          </a:p>
          <a:p>
            <a:pPr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pt-BR" noProof="0"/>
              <a:t>Créditos de participação em todos os produtos técnicos</a:t>
            </a:r>
          </a:p>
          <a:p>
            <a:pPr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pt-BR" noProof="0"/>
              <a:t>Artigos primários, compartilhando autoria dentro do </a:t>
            </a:r>
            <a:r>
              <a:rPr lang="pt-BR"/>
              <a:t>grupo </a:t>
            </a:r>
            <a:r>
              <a:rPr lang="pt-BR" sz="2900"/>
              <a:t>–</a:t>
            </a:r>
            <a:r>
              <a:rPr lang="pt-BR"/>
              <a:t> </a:t>
            </a:r>
            <a:r>
              <a:rPr lang="pt-BR" noProof="0"/>
              <a:t>participação de autores deve ser negociada, esclarecendo a respectiva contribuição</a:t>
            </a:r>
          </a:p>
          <a:p>
            <a:pPr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pt-BR" noProof="0"/>
              <a:t>Produtos técnicos ou científicos posteriores: solicitar acesso aos dados necessários, indicando a finalidade</a:t>
            </a:r>
            <a:r>
              <a:rPr lang="pt-BR"/>
              <a:t>.</a:t>
            </a:r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44297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93B07-DC67-6677-547D-4769382C8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AC44F-B8A8-48A7-F79F-7E1D627A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950"/>
            <a:ext cx="10515600" cy="1325563"/>
          </a:xfrm>
        </p:spPr>
        <p:txBody>
          <a:bodyPr/>
          <a:lstStyle/>
          <a:p>
            <a:r>
              <a:rPr lang="pt-BR" dirty="0">
                <a:latin typeface="+mn-lt"/>
              </a:rPr>
              <a:t>Resultados e produtos esperados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A97E7-118F-B064-A7FD-C267046C3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78732"/>
            <a:ext cx="5157787" cy="823912"/>
          </a:xfrm>
        </p:spPr>
        <p:txBody>
          <a:bodyPr/>
          <a:lstStyle/>
          <a:p>
            <a:r>
              <a:rPr lang="en-BR" dirty="0"/>
              <a:t>Resultados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FD9C72-681B-61A5-78A2-D27B61A2E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102643"/>
            <a:ext cx="5157787" cy="439023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pt-BR" sz="2400" dirty="0">
                <a:cs typeface="Times New Roman"/>
              </a:rPr>
              <a:t>Identificação e </a:t>
            </a:r>
            <a:r>
              <a:rPr lang="pt-BR" sz="2400" b="1" dirty="0">
                <a:cs typeface="Times New Roman"/>
              </a:rPr>
              <a:t>sistematização dos métodos e abordagens </a:t>
            </a:r>
            <a:r>
              <a:rPr lang="pt-BR" sz="2400" dirty="0">
                <a:cs typeface="Times New Roman"/>
              </a:rPr>
              <a:t>que têm sido usados para o estudo do acesso a APS no Brasil, viabilizando a consolidação das abordagens de estudo de acesso, assim como eventual proposição de novas abordagens.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pt-BR" sz="2400" dirty="0">
                <a:cs typeface="Times New Roman"/>
              </a:rPr>
              <a:t>Indicadores de acesso com dados provenientes das bases de dados do SUS identificados/elaborados, com proposição de </a:t>
            </a:r>
            <a:r>
              <a:rPr lang="pt-BR" sz="2400" b="1" dirty="0">
                <a:cs typeface="Times New Roman"/>
              </a:rPr>
              <a:t>dashboard</a:t>
            </a:r>
            <a:r>
              <a:rPr lang="pt-BR" sz="2400" dirty="0">
                <a:cs typeface="Times New Roman"/>
              </a:rPr>
              <a:t> para melhor transparência de informação para os atores envolvidos.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pt-BR" sz="2400" b="1" dirty="0">
                <a:cs typeface="Times New Roman"/>
              </a:rPr>
              <a:t>Barreiras e facilitadores do acesso</a:t>
            </a:r>
            <a:r>
              <a:rPr lang="pt-BR" sz="2400" dirty="0">
                <a:cs typeface="Times New Roman"/>
              </a:rPr>
              <a:t>, tanto na perspectiva da oferta, quanto da demanda, assim como </a:t>
            </a:r>
            <a:r>
              <a:rPr lang="pt-BR" sz="2400" b="1" dirty="0">
                <a:cs typeface="Times New Roman"/>
              </a:rPr>
              <a:t>estratégias mapeadas </a:t>
            </a:r>
            <a:r>
              <a:rPr lang="pt-BR" sz="2400" dirty="0">
                <a:cs typeface="Times New Roman"/>
              </a:rPr>
              <a:t>em diferentes contextos brasileiros, com compartilhamento do aprendizado visando fortalecer as melhores práticas.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pt-BR" sz="2400" b="1" dirty="0">
                <a:cs typeface="Times New Roman"/>
              </a:rPr>
              <a:t>Recomendações de estratégias</a:t>
            </a:r>
            <a:r>
              <a:rPr lang="pt-BR" sz="2400" dirty="0">
                <a:cs typeface="Times New Roman"/>
              </a:rPr>
              <a:t> de melhoria do acesso a APS elaboradas e disseminadas.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5543BC-3855-1F9D-A40D-6B5DA09DA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4399" y="1278732"/>
            <a:ext cx="5183188" cy="823912"/>
          </a:xfrm>
        </p:spPr>
        <p:txBody>
          <a:bodyPr/>
          <a:lstStyle/>
          <a:p>
            <a:r>
              <a:rPr lang="en-BR" dirty="0"/>
              <a:t>Produtos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9E32879-D472-2EF4-89C3-DEAD58D42262}"/>
              </a:ext>
            </a:extLst>
          </p:cNvPr>
          <p:cNvSpPr txBox="1">
            <a:spLocks/>
          </p:cNvSpPr>
          <p:nvPr/>
        </p:nvSpPr>
        <p:spPr>
          <a:xfrm>
            <a:off x="5994399" y="2102643"/>
            <a:ext cx="5157787" cy="4390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pt-PT" sz="1500" dirty="0">
                <a:solidFill>
                  <a:prstClr val="black"/>
                </a:solidFill>
                <a:cs typeface="Times New Roman"/>
              </a:rPr>
              <a:t>Painel de indicadores de acesso da APS (dados secundários);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pt-PT" sz="1500" i="1" dirty="0" err="1">
                <a:solidFill>
                  <a:prstClr val="black"/>
                </a:solidFill>
                <a:cs typeface="Times New Roman"/>
              </a:rPr>
              <a:t>Policy</a:t>
            </a:r>
            <a:r>
              <a:rPr lang="pt-PT" sz="1500" i="1" dirty="0">
                <a:solidFill>
                  <a:prstClr val="black"/>
                </a:solidFill>
                <a:cs typeface="Times New Roman"/>
              </a:rPr>
              <a:t> briefing </a:t>
            </a:r>
            <a:r>
              <a:rPr lang="pt-PT" sz="1500" dirty="0">
                <a:solidFill>
                  <a:prstClr val="black"/>
                </a:solidFill>
                <a:cs typeface="Times New Roman"/>
              </a:rPr>
              <a:t>-</a:t>
            </a:r>
            <a:r>
              <a:rPr lang="pt-PT" sz="1500" dirty="0">
                <a:solidFill>
                  <a:prstClr val="black"/>
                </a:solidFill>
                <a:ea typeface="+mn-lt"/>
                <a:cs typeface="Times New Roman"/>
              </a:rPr>
              <a:t> </a:t>
            </a: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com recomendações para reorientações das políticas de acesso à APS. Um PB tem por objetivo de apresentar de forma clara e concisa os principais achados de um estudo e fornecer aos tomadores de decisão informações relevantes para que possam priorizar ações relacionadas ao objeto analisado: </a:t>
            </a:r>
            <a:endParaRPr lang="pt-PT" sz="1500" dirty="0">
              <a:solidFill>
                <a:prstClr val="black"/>
              </a:solidFill>
              <a:ea typeface="+mn-lt"/>
              <a:cs typeface="Times New Roman"/>
            </a:endParaRPr>
          </a:p>
          <a:p>
            <a:pPr lvl="1">
              <a:lnSpc>
                <a:spcPct val="100000"/>
              </a:lnSpc>
              <a:buFont typeface="Courier New" panose="05000000000000000000" pitchFamily="2" charset="2"/>
              <a:buChar char="o"/>
              <a:defRPr/>
            </a:pP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destacar as principais barreiras enfrentadas pela população para </a:t>
            </a:r>
            <a:r>
              <a:rPr lang="pt-PT" sz="1500" dirty="0" err="1">
                <a:solidFill>
                  <a:prstClr val="black"/>
                </a:solidFill>
                <a:ea typeface="+mn-lt"/>
                <a:cs typeface="+mn-lt"/>
              </a:rPr>
              <a:t>acessar</a:t>
            </a: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 os serviços; </a:t>
            </a:r>
            <a:endParaRPr lang="pt-PT" sz="1500" dirty="0">
              <a:solidFill>
                <a:prstClr val="black"/>
              </a:solidFill>
              <a:ea typeface="+mn-lt"/>
              <a:cs typeface="Times New Roman"/>
            </a:endParaRPr>
          </a:p>
          <a:p>
            <a:pPr lvl="1">
              <a:lnSpc>
                <a:spcPct val="100000"/>
              </a:lnSpc>
              <a:buFont typeface="Courier New" panose="05000000000000000000" pitchFamily="2" charset="2"/>
              <a:buChar char="o"/>
              <a:defRPr/>
            </a:pP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evidenciar as melhores práticas e estratégias que têm se mostrado eficazes para melhorar o acesso;</a:t>
            </a:r>
            <a:endParaRPr lang="pt-PT" sz="1500" dirty="0">
              <a:solidFill>
                <a:prstClr val="black"/>
              </a:solidFill>
              <a:ea typeface="+mn-lt"/>
              <a:cs typeface="Times New Roman"/>
            </a:endParaRPr>
          </a:p>
          <a:p>
            <a:pPr lvl="1">
              <a:lnSpc>
                <a:spcPct val="100000"/>
              </a:lnSpc>
              <a:buFont typeface="Courier New" panose="05000000000000000000" pitchFamily="2" charset="2"/>
              <a:buChar char="o"/>
              <a:defRPr/>
            </a:pPr>
            <a:r>
              <a:rPr lang="pt-PT" sz="1500" dirty="0">
                <a:solidFill>
                  <a:prstClr val="black"/>
                </a:solidFill>
                <a:ea typeface="+mn-lt"/>
                <a:cs typeface="+mn-lt"/>
              </a:rPr>
              <a:t>formular recomendações específicas e viáveis para melhorar as políticas públicas e as práticas de gestão relacionadas ao acesso à APS.</a:t>
            </a:r>
          </a:p>
          <a:p>
            <a:pPr>
              <a:lnSpc>
                <a:spcPct val="100000"/>
              </a:lnSpc>
              <a:buFont typeface="Courier New" panose="05000000000000000000" pitchFamily="2" charset="2"/>
              <a:buChar char="o"/>
              <a:defRPr/>
            </a:pPr>
            <a:r>
              <a:rPr lang="pt-PT" sz="1500" dirty="0">
                <a:solidFill>
                  <a:prstClr val="black"/>
                </a:solidFill>
                <a:cs typeface="Times New Roman"/>
              </a:rPr>
              <a:t>Devolutivas específicas para os campos visitados</a:t>
            </a:r>
          </a:p>
          <a:p>
            <a:pPr>
              <a:lnSpc>
                <a:spcPct val="100000"/>
              </a:lnSpc>
              <a:buFont typeface="Courier New" panose="05000000000000000000" pitchFamily="2" charset="2"/>
              <a:buChar char="o"/>
              <a:defRPr/>
            </a:pPr>
            <a:endParaRPr lang="pt-PT" sz="1900" dirty="0">
              <a:solidFill>
                <a:prstClr val="black"/>
              </a:solidFill>
              <a:cs typeface="Times New Roman"/>
            </a:endParaRPr>
          </a:p>
        </p:txBody>
      </p:sp>
      <p:pic>
        <p:nvPicPr>
          <p:cNvPr id="9" name="Picture 2" descr="PMKB | As lições aprendidas são entradas e saídas de muitos processos do  PMBOK - PMKB Project Management | Gestão de Projetos">
            <a:extLst>
              <a:ext uri="{FF2B5EF4-FFF2-40B4-BE49-F238E27FC236}">
                <a16:creationId xmlns:a16="http://schemas.microsoft.com/office/drawing/2014/main" id="{3D4F0BF5-AA00-8C66-18D8-968F93A6C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6"/>
          <a:stretch>
            <a:fillRect/>
          </a:stretch>
        </p:blipFill>
        <p:spPr bwMode="auto">
          <a:xfrm>
            <a:off x="9723493" y="544036"/>
            <a:ext cx="1718414" cy="93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198-C53A-9C14-1127-02C78929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209849"/>
            <a:ext cx="10991141" cy="872832"/>
          </a:xfrm>
        </p:spPr>
        <p:txBody>
          <a:bodyPr/>
          <a:lstStyle/>
          <a:p>
            <a:r>
              <a:rPr lang="x-none"/>
              <a:t>Liç</a:t>
            </a:r>
            <a:r>
              <a:rPr lang="en-BR" dirty="0"/>
              <a:t>õ</a:t>
            </a:r>
            <a:r>
              <a:rPr lang="x-none"/>
              <a:t>es (preliminares) aprendidas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DE4F4-56DE-D92C-4C43-3E5AE5B3D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540" y="914640"/>
            <a:ext cx="5157787" cy="436025"/>
          </a:xfrm>
        </p:spPr>
        <p:txBody>
          <a:bodyPr/>
          <a:lstStyle/>
          <a:p>
            <a:r>
              <a:rPr lang="x-none"/>
              <a:t>Dados quantitativos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835EE5-F2D4-FADA-2D9C-5017C669B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45327" y="914639"/>
            <a:ext cx="5183188" cy="436025"/>
          </a:xfrm>
        </p:spPr>
        <p:txBody>
          <a:bodyPr/>
          <a:lstStyle/>
          <a:p>
            <a:r>
              <a:rPr lang="en-US" dirty="0" err="1"/>
              <a:t>Experiência</a:t>
            </a:r>
            <a:r>
              <a:rPr lang="x-none"/>
              <a:t> do campo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4B8A6-AFF6-3D14-1743-90F9E4C4F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5327" y="1350664"/>
            <a:ext cx="6470473" cy="46499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none" sz="1500"/>
              <a:t>Dificuldade das consultas/agendas em locais de baixa densidade geográfica - problemas com relação a referência e contra-referência. 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none" sz="1500"/>
              <a:t>Ótimas experiências com relação a Telemedicina/consultas à distância com especialistas (principalmente em município longe da capital).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none" sz="1500"/>
              <a:t>Atividades educativas programadas conforme temas mensais, como maio laranja, outubro rosa, novembro azul...)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none" sz="1500"/>
              <a:t>Equipes de APS muito dedicadas, em especial os ACS, com sobrecarga de trabalho.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none" sz="1500"/>
              <a:t>Falta de medicações básicas, repercutindo  no vínculo</a:t>
            </a:r>
            <a:r>
              <a:rPr lang="en-US" sz="1500" dirty="0"/>
              <a:t> (AM)</a:t>
            </a:r>
            <a:endParaRPr lang="x-none" sz="15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none" sz="1500"/>
              <a:t>Falta de equipamentos de baixa complexidade e que poderiam valorizar o processo de trabalho de forma importante, sobretudo em locais com poucos equipamentos de saúde (p.ex. ECG, Ultrassom)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x-none" sz="1500"/>
              <a:t>Alta demanda, repercutindo em alto tempo de espera para atendimentos/procedimentos simples, como atendimento em saúde mental (CE) e exames bioquímos/hematológicos (AM)</a:t>
            </a:r>
          </a:p>
          <a:p>
            <a:pPr>
              <a:lnSpc>
                <a:spcPct val="100000"/>
              </a:lnSpc>
            </a:pPr>
            <a:r>
              <a:rPr lang="x-none" sz="1500"/>
              <a:t>Importância de rediscurtir o PCATool; (p.ex. </a:t>
            </a:r>
            <a:r>
              <a:rPr lang="en-US" sz="1500" dirty="0"/>
              <a:t>P</a:t>
            </a:r>
            <a:r>
              <a:rPr lang="x-none" sz="1500"/>
              <a:t>erguntas Acessibilidade e outras como segurança no lar (proteção para piscina, usar assentos de segurança no carro, beber e dirigir (crianças maiores de 12 anos))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475904-9E23-4DEB-23ED-20B48FC4B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41" y="1450092"/>
            <a:ext cx="4912596" cy="47781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x-none" sz="1500"/>
              <a:t>Grande disparidade segundo as regiões e porte populacional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x-none" sz="1500"/>
              <a:t>Baixa cobertura em saúde bucal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x-none" sz="1500"/>
              <a:t>Melhor comunicação quanto aos dados de cobertura (valores acima de 100% são de difícil compreensão e comunicação)</a:t>
            </a:r>
            <a:endParaRPr lang="en-US" sz="15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pt-BR" sz="1500" dirty="0"/>
              <a:t>VD/</a:t>
            </a:r>
            <a:r>
              <a:rPr lang="pt-BR" sz="1500" dirty="0" err="1"/>
              <a:t>popcad</a:t>
            </a:r>
            <a:r>
              <a:rPr lang="pt-BR" sz="1500" dirty="0"/>
              <a:t> é 2 vezes maior no N/NE que no Sul e o </a:t>
            </a:r>
            <a:r>
              <a:rPr lang="pt-BR" sz="1500" dirty="0" err="1"/>
              <a:t>Atend_indiv</a:t>
            </a:r>
            <a:r>
              <a:rPr lang="pt-BR" sz="1500" dirty="0"/>
              <a:t>/</a:t>
            </a:r>
            <a:r>
              <a:rPr lang="pt-BR" sz="1500" dirty="0" err="1"/>
              <a:t>eSF_dia</a:t>
            </a:r>
            <a:r>
              <a:rPr lang="pt-BR" sz="1500" dirty="0"/>
              <a:t> é 2 vezes maior no Sul que no N/NE</a:t>
            </a:r>
            <a:endParaRPr lang="x-none" sz="150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x-none" sz="1500"/>
              <a:t>Grande magnitude do volume de atendimentos —&gt; implicações para programação em saúde e monitoramento&amp;avaliação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x-none" sz="1500"/>
              <a:t>Grandes diferenças na produção em saúde, mesmo considerando a questão proporcional da capacidade instalada —&gt; importância no foco nos resultados</a:t>
            </a:r>
          </a:p>
        </p:txBody>
      </p:sp>
      <p:pic>
        <p:nvPicPr>
          <p:cNvPr id="3" name="Picture 2" descr="Análise de resultados nas empresas: o que é e como é feito">
            <a:extLst>
              <a:ext uri="{FF2B5EF4-FFF2-40B4-BE49-F238E27FC236}">
                <a16:creationId xmlns:a16="http://schemas.microsoft.com/office/drawing/2014/main" id="{E2A3B594-7F91-CF41-29FB-BF2BCB398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3271" r="22502" b="5324"/>
          <a:stretch>
            <a:fillRect/>
          </a:stretch>
        </p:blipFill>
        <p:spPr bwMode="auto">
          <a:xfrm>
            <a:off x="10884435" y="420985"/>
            <a:ext cx="946493" cy="87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379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A9F8-047A-1E66-0D8A-5D838892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x-none"/>
              <a:t>Próximos passos (etapas críticas)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CA8CE-E7FF-9BEF-815C-ECC1D023E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x-none"/>
              <a:t>Obter banco do Censo UBS 2024</a:t>
            </a:r>
          </a:p>
          <a:p>
            <a:r>
              <a:rPr lang="x-none"/>
              <a:t>Obter acesso ao SiAPS</a:t>
            </a:r>
          </a:p>
          <a:p>
            <a:r>
              <a:rPr lang="x-none"/>
              <a:t>Pactuar com SAPS medidas de desfecho</a:t>
            </a:r>
            <a:endParaRPr lang="en-US" dirty="0"/>
          </a:p>
          <a:p>
            <a:r>
              <a:rPr lang="en-BR" dirty="0"/>
              <a:t>Entrevistas conselheiros nacionais e estaduais de saúde</a:t>
            </a:r>
            <a:endParaRPr lang="x-none"/>
          </a:p>
        </p:txBody>
      </p:sp>
      <p:pic>
        <p:nvPicPr>
          <p:cNvPr id="2050" name="Picture 2" descr="Conjunto de pegadas humanas. Pegadas de sapatos humanos. Ilustração vetorial de passos ilustração stock">
            <a:extLst>
              <a:ext uri="{FF2B5EF4-FFF2-40B4-BE49-F238E27FC236}">
                <a16:creationId xmlns:a16="http://schemas.microsoft.com/office/drawing/2014/main" id="{D51F6E6B-7EB0-54C0-E9A2-1C62E1FB0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531015"/>
            <a:ext cx="5181600" cy="29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76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E28047-743F-E7D8-8E55-96450EBEBFD2}"/>
              </a:ext>
            </a:extLst>
          </p:cNvPr>
          <p:cNvSpPr txBox="1"/>
          <p:nvPr/>
        </p:nvSpPr>
        <p:spPr>
          <a:xfrm>
            <a:off x="3044432" y="443567"/>
            <a:ext cx="824489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Handwriting" panose="03010101010101010101" pitchFamily="66" charset="77"/>
              </a:rPr>
              <a:t>“O </a:t>
            </a:r>
            <a:r>
              <a:rPr lang="en-US" dirty="0" err="1">
                <a:latin typeface="Lucida Handwriting" panose="03010101010101010101" pitchFamily="66" charset="77"/>
              </a:rPr>
              <a:t>projeto</a:t>
            </a:r>
            <a:r>
              <a:rPr lang="en-US" dirty="0">
                <a:latin typeface="Lucida Handwriting" panose="03010101010101010101" pitchFamily="66" charset="77"/>
              </a:rPr>
              <a:t> da UBS Fluvial </a:t>
            </a:r>
            <a:r>
              <a:rPr lang="en-US" dirty="0" err="1">
                <a:latin typeface="Lucida Handwriting" panose="03010101010101010101" pitchFamily="66" charset="77"/>
              </a:rPr>
              <a:t>nasceu</a:t>
            </a:r>
            <a:r>
              <a:rPr lang="en-US" dirty="0">
                <a:latin typeface="Lucida Handwriting" panose="03010101010101010101" pitchFamily="66" charset="77"/>
              </a:rPr>
              <a:t> no </a:t>
            </a:r>
            <a:r>
              <a:rPr lang="en-US" dirty="0" err="1">
                <a:latin typeface="Lucida Handwriting" panose="03010101010101010101" pitchFamily="66" charset="77"/>
              </a:rPr>
              <a:t>coração</a:t>
            </a:r>
            <a:r>
              <a:rPr lang="en-US" dirty="0">
                <a:latin typeface="Lucida Handwriting" panose="03010101010101010101" pitchFamily="66" charset="77"/>
              </a:rPr>
              <a:t> de Deus para </a:t>
            </a:r>
            <a:r>
              <a:rPr lang="en-US" dirty="0" err="1">
                <a:latin typeface="Lucida Handwriting" panose="03010101010101010101" pitchFamily="66" charset="77"/>
              </a:rPr>
              <a:t>servir</a:t>
            </a:r>
            <a:r>
              <a:rPr lang="en-US" dirty="0">
                <a:latin typeface="Lucida Handwriting" panose="03010101010101010101" pitchFamily="66" charset="77"/>
              </a:rPr>
              <a:t> o </a:t>
            </a:r>
            <a:r>
              <a:rPr lang="en-US" dirty="0" err="1">
                <a:latin typeface="Lucida Handwriting" panose="03010101010101010101" pitchFamily="66" charset="77"/>
              </a:rPr>
              <a:t>povo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ribeirinho</a:t>
            </a:r>
            <a:r>
              <a:rPr lang="en-US" dirty="0">
                <a:latin typeface="Lucida Handwriting" panose="03010101010101010101" pitchFamily="66" charset="77"/>
              </a:rPr>
              <a:t>. Para </a:t>
            </a:r>
            <a:r>
              <a:rPr lang="en-US" dirty="0" err="1">
                <a:latin typeface="Lucida Handwriting" panose="03010101010101010101" pitchFamily="66" charset="77"/>
              </a:rPr>
              <a:t>nós</a:t>
            </a:r>
            <a:r>
              <a:rPr lang="en-US" dirty="0">
                <a:latin typeface="Lucida Handwriting" panose="03010101010101010101" pitchFamily="66" charset="77"/>
              </a:rPr>
              <a:t>, </a:t>
            </a:r>
            <a:r>
              <a:rPr lang="en-US" dirty="0" err="1">
                <a:latin typeface="Lucida Handwriting" panose="03010101010101010101" pitchFamily="66" charset="77"/>
              </a:rPr>
              <a:t>foi</a:t>
            </a:r>
            <a:r>
              <a:rPr lang="en-US" dirty="0">
                <a:latin typeface="Lucida Handwriting" panose="03010101010101010101" pitchFamily="66" charset="77"/>
              </a:rPr>
              <a:t> um </a:t>
            </a:r>
            <a:r>
              <a:rPr lang="en-US" dirty="0" err="1">
                <a:latin typeface="Lucida Handwriting" panose="03010101010101010101" pitchFamily="66" charset="77"/>
              </a:rPr>
              <a:t>privilégio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receber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vocês</a:t>
            </a:r>
            <a:r>
              <a:rPr lang="en-US" dirty="0">
                <a:latin typeface="Lucida Handwriting" panose="03010101010101010101" pitchFamily="66" charset="77"/>
              </a:rPr>
              <a:t> e </a:t>
            </a:r>
            <a:r>
              <a:rPr lang="en-US" dirty="0" err="1">
                <a:latin typeface="Lucida Handwriting" panose="03010101010101010101" pitchFamily="66" charset="77"/>
              </a:rPr>
              <a:t>poder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contribuir</a:t>
            </a:r>
            <a:r>
              <a:rPr lang="en-US" dirty="0">
                <a:latin typeface="Lucida Handwriting" panose="03010101010101010101" pitchFamily="66" charset="77"/>
              </a:rPr>
              <a:t> com as </a:t>
            </a:r>
            <a:r>
              <a:rPr lang="en-US" dirty="0" err="1">
                <a:latin typeface="Lucida Handwriting" panose="03010101010101010101" pitchFamily="66" charset="77"/>
              </a:rPr>
              <a:t>experiências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vividas</a:t>
            </a:r>
            <a:r>
              <a:rPr lang="en-US" dirty="0">
                <a:latin typeface="Lucida Handwriting" panose="03010101010101010101" pitchFamily="66" charset="77"/>
              </a:rPr>
              <a:t> pela Equipe </a:t>
            </a:r>
            <a:r>
              <a:rPr lang="en-US" dirty="0" err="1">
                <a:latin typeface="Lucida Handwriting" panose="03010101010101010101" pitchFamily="66" charset="77"/>
              </a:rPr>
              <a:t>Ribeirinha</a:t>
            </a:r>
            <a:r>
              <a:rPr lang="en-US" dirty="0">
                <a:latin typeface="Lucida Handwriting" panose="03010101010101010101" pitchFamily="66" charset="77"/>
              </a:rPr>
              <a:t>.</a:t>
            </a:r>
          </a:p>
          <a:p>
            <a:endParaRPr lang="en-US" dirty="0">
              <a:latin typeface="Lucida Handwriting" panose="03010101010101010101" pitchFamily="66" charset="77"/>
            </a:endParaRPr>
          </a:p>
          <a:p>
            <a:r>
              <a:rPr lang="en-US" dirty="0">
                <a:latin typeface="Lucida Handwriting" panose="03010101010101010101" pitchFamily="66" charset="77"/>
              </a:rPr>
              <a:t>Em </a:t>
            </a:r>
            <a:r>
              <a:rPr lang="en-US" dirty="0" err="1">
                <a:latin typeface="Lucida Handwriting" panose="03010101010101010101" pitchFamily="66" charset="77"/>
              </a:rPr>
              <a:t>meio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aos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desafios</a:t>
            </a:r>
            <a:r>
              <a:rPr lang="en-US" dirty="0">
                <a:latin typeface="Lucida Handwriting" panose="03010101010101010101" pitchFamily="66" charset="77"/>
              </a:rPr>
              <a:t>, </a:t>
            </a:r>
            <a:r>
              <a:rPr lang="en-US" dirty="0" err="1">
                <a:latin typeface="Lucida Handwriting" panose="03010101010101010101" pitchFamily="66" charset="77"/>
              </a:rPr>
              <a:t>muitas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vezes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enfrentando</a:t>
            </a:r>
            <a:r>
              <a:rPr lang="en-US" dirty="0">
                <a:latin typeface="Lucida Handwriting" panose="03010101010101010101" pitchFamily="66" charset="77"/>
              </a:rPr>
              <a:t> temporal, lama, picadas de </a:t>
            </a:r>
            <a:r>
              <a:rPr lang="en-US" dirty="0" err="1">
                <a:latin typeface="Lucida Handwriting" panose="03010101010101010101" pitchFamily="66" charset="77"/>
              </a:rPr>
              <a:t>insetos</a:t>
            </a:r>
            <a:r>
              <a:rPr lang="en-US" dirty="0">
                <a:latin typeface="Lucida Handwriting" panose="03010101010101010101" pitchFamily="66" charset="77"/>
              </a:rPr>
              <a:t> e </a:t>
            </a:r>
            <a:r>
              <a:rPr lang="en-US" dirty="0" err="1">
                <a:latin typeface="Lucida Handwriting" panose="03010101010101010101" pitchFamily="66" charset="77"/>
              </a:rPr>
              <a:t>tantas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outras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dificuldades</a:t>
            </a:r>
            <a:r>
              <a:rPr lang="en-US" dirty="0">
                <a:latin typeface="Lucida Handwriting" panose="03010101010101010101" pitchFamily="66" charset="77"/>
              </a:rPr>
              <a:t>, </a:t>
            </a:r>
            <a:r>
              <a:rPr lang="en-US" dirty="0" err="1">
                <a:latin typeface="Lucida Handwriting" panose="03010101010101010101" pitchFamily="66" charset="77"/>
              </a:rPr>
              <a:t>seguimos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firmes</a:t>
            </a:r>
            <a:r>
              <a:rPr lang="en-US" dirty="0">
                <a:latin typeface="Lucida Handwriting" panose="03010101010101010101" pitchFamily="66" charset="77"/>
              </a:rPr>
              <a:t> no </a:t>
            </a:r>
            <a:r>
              <a:rPr lang="en-US" dirty="0" err="1">
                <a:latin typeface="Lucida Handwriting" panose="03010101010101010101" pitchFamily="66" charset="77"/>
              </a:rPr>
              <a:t>compromisso</a:t>
            </a:r>
            <a:r>
              <a:rPr lang="en-US" dirty="0">
                <a:latin typeface="Lucida Handwriting" panose="03010101010101010101" pitchFamily="66" charset="77"/>
              </a:rPr>
              <a:t> de </a:t>
            </a:r>
            <a:r>
              <a:rPr lang="en-US" dirty="0" err="1">
                <a:latin typeface="Lucida Handwriting" panose="03010101010101010101" pitchFamily="66" charset="77"/>
              </a:rPr>
              <a:t>levar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saúde</a:t>
            </a:r>
            <a:r>
              <a:rPr lang="en-US" dirty="0">
                <a:latin typeface="Lucida Handwriting" panose="03010101010101010101" pitchFamily="66" charset="77"/>
              </a:rPr>
              <a:t> a </a:t>
            </a:r>
            <a:r>
              <a:rPr lang="en-US" dirty="0" err="1">
                <a:latin typeface="Lucida Handwriting" panose="03010101010101010101" pitchFamily="66" charset="77"/>
              </a:rPr>
              <a:t>todas</a:t>
            </a:r>
            <a:r>
              <a:rPr lang="en-US" dirty="0">
                <a:latin typeface="Lucida Handwriting" panose="03010101010101010101" pitchFamily="66" charset="77"/>
              </a:rPr>
              <a:t> as comunidades, </a:t>
            </a:r>
            <a:r>
              <a:rPr lang="en-US" dirty="0" err="1">
                <a:latin typeface="Lucida Handwriting" panose="03010101010101010101" pitchFamily="66" charset="77"/>
              </a:rPr>
              <a:t>sem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fazer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acepção</a:t>
            </a:r>
            <a:r>
              <a:rPr lang="en-US" dirty="0">
                <a:latin typeface="Lucida Handwriting" panose="03010101010101010101" pitchFamily="66" charset="77"/>
              </a:rPr>
              <a:t> de </a:t>
            </a:r>
            <a:r>
              <a:rPr lang="en-US" dirty="0" err="1">
                <a:latin typeface="Lucida Handwriting" panose="03010101010101010101" pitchFamily="66" charset="77"/>
              </a:rPr>
              <a:t>pessoas</a:t>
            </a:r>
            <a:r>
              <a:rPr lang="en-US" dirty="0">
                <a:latin typeface="Lucida Handwriting" panose="03010101010101010101" pitchFamily="66" charset="77"/>
              </a:rPr>
              <a:t>.</a:t>
            </a:r>
          </a:p>
          <a:p>
            <a:endParaRPr lang="en-US" dirty="0">
              <a:latin typeface="Lucida Handwriting" panose="03010101010101010101" pitchFamily="66" charset="77"/>
            </a:endParaRPr>
          </a:p>
          <a:p>
            <a:r>
              <a:rPr lang="en-US" dirty="0" err="1">
                <a:latin typeface="Lucida Handwriting" panose="03010101010101010101" pitchFamily="66" charset="77"/>
              </a:rPr>
              <a:t>Parabéns</a:t>
            </a:r>
            <a:r>
              <a:rPr lang="en-US" dirty="0">
                <a:latin typeface="Lucida Handwriting" panose="03010101010101010101" pitchFamily="66" charset="77"/>
              </a:rPr>
              <a:t> a </a:t>
            </a:r>
            <a:r>
              <a:rPr lang="en-US" dirty="0" err="1">
                <a:latin typeface="Lucida Handwriting" panose="03010101010101010101" pitchFamily="66" charset="77"/>
              </a:rPr>
              <a:t>todos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que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participaram</a:t>
            </a:r>
            <a:r>
              <a:rPr lang="en-US" dirty="0">
                <a:latin typeface="Lucida Handwriting" panose="03010101010101010101" pitchFamily="66" charset="77"/>
              </a:rPr>
              <a:t> e </a:t>
            </a:r>
            <a:r>
              <a:rPr lang="en-US" dirty="0" err="1">
                <a:latin typeface="Lucida Handwriting" panose="03010101010101010101" pitchFamily="66" charset="77"/>
              </a:rPr>
              <a:t>contribuíram</a:t>
            </a:r>
            <a:r>
              <a:rPr lang="en-US" dirty="0">
                <a:latin typeface="Lucida Handwriting" panose="03010101010101010101" pitchFamily="66" charset="77"/>
              </a:rPr>
              <a:t> para </a:t>
            </a:r>
            <a:r>
              <a:rPr lang="en-US" dirty="0" err="1">
                <a:latin typeface="Lucida Handwriting" panose="03010101010101010101" pitchFamily="66" charset="77"/>
              </a:rPr>
              <a:t>que</a:t>
            </a:r>
            <a:r>
              <a:rPr lang="en-US" dirty="0">
                <a:latin typeface="Lucida Handwriting" panose="03010101010101010101" pitchFamily="66" charset="77"/>
              </a:rPr>
              <a:t> esse </a:t>
            </a:r>
            <a:r>
              <a:rPr lang="en-US" dirty="0" err="1">
                <a:latin typeface="Lucida Handwriting" panose="03010101010101010101" pitchFamily="66" charset="77"/>
              </a:rPr>
              <a:t>projeto</a:t>
            </a:r>
            <a:r>
              <a:rPr lang="en-US" dirty="0">
                <a:latin typeface="Lucida Handwriting" panose="03010101010101010101" pitchFamily="66" charset="77"/>
              </a:rPr>
              <a:t> se </a:t>
            </a:r>
            <a:r>
              <a:rPr lang="en-US" dirty="0" err="1">
                <a:latin typeface="Lucida Handwriting" panose="03010101010101010101" pitchFamily="66" charset="77"/>
              </a:rPr>
              <a:t>tornasse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realidade</a:t>
            </a:r>
            <a:r>
              <a:rPr lang="en-US" dirty="0">
                <a:latin typeface="Lucida Handwriting" panose="03010101010101010101" pitchFamily="66" charset="77"/>
              </a:rPr>
              <a:t>. </a:t>
            </a:r>
            <a:r>
              <a:rPr lang="en-US" dirty="0" err="1">
                <a:latin typeface="Lucida Handwriting" panose="03010101010101010101" pitchFamily="66" charset="77"/>
              </a:rPr>
              <a:t>Também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agradecemos</a:t>
            </a:r>
            <a:r>
              <a:rPr lang="en-US" dirty="0">
                <a:latin typeface="Lucida Handwriting" panose="03010101010101010101" pitchFamily="66" charset="77"/>
              </a:rPr>
              <a:t> à equipe da </a:t>
            </a:r>
            <a:r>
              <a:rPr lang="en-US" dirty="0" err="1">
                <a:latin typeface="Lucida Handwriting" panose="03010101010101010101" pitchFamily="66" charset="77"/>
              </a:rPr>
              <a:t>Fiocruz</a:t>
            </a:r>
            <a:r>
              <a:rPr lang="en-US" dirty="0">
                <a:latin typeface="Lucida Handwriting" panose="03010101010101010101" pitchFamily="66" charset="77"/>
              </a:rPr>
              <a:t> e </a:t>
            </a:r>
            <a:r>
              <a:rPr lang="en-US" dirty="0" err="1">
                <a:latin typeface="Lucida Handwriting" panose="03010101010101010101" pitchFamily="66" charset="77"/>
              </a:rPr>
              <a:t>ao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Ministério</a:t>
            </a:r>
            <a:r>
              <a:rPr lang="en-US" dirty="0">
                <a:latin typeface="Lucida Handwriting" panose="03010101010101010101" pitchFamily="66" charset="77"/>
              </a:rPr>
              <a:t> da </a:t>
            </a:r>
            <a:r>
              <a:rPr lang="en-US" dirty="0" err="1">
                <a:latin typeface="Lucida Handwriting" panose="03010101010101010101" pitchFamily="66" charset="77"/>
              </a:rPr>
              <a:t>Saúde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por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virem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conhecer</a:t>
            </a:r>
            <a:r>
              <a:rPr lang="en-US" dirty="0">
                <a:latin typeface="Lucida Handwriting" panose="03010101010101010101" pitchFamily="66" charset="77"/>
              </a:rPr>
              <a:t> um </a:t>
            </a:r>
            <a:r>
              <a:rPr lang="en-US" dirty="0" err="1">
                <a:latin typeface="Lucida Handwriting" panose="03010101010101010101" pitchFamily="66" charset="77"/>
              </a:rPr>
              <a:t>pouco</a:t>
            </a:r>
            <a:r>
              <a:rPr lang="en-US" dirty="0">
                <a:latin typeface="Lucida Handwriting" panose="03010101010101010101" pitchFamily="66" charset="77"/>
              </a:rPr>
              <a:t> da </a:t>
            </a:r>
            <a:r>
              <a:rPr lang="en-US" dirty="0" err="1">
                <a:latin typeface="Lucida Handwriting" panose="03010101010101010101" pitchFamily="66" charset="77"/>
              </a:rPr>
              <a:t>nossa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realidade</a:t>
            </a:r>
            <a:r>
              <a:rPr lang="en-US" dirty="0">
                <a:latin typeface="Lucida Handwriting" panose="03010101010101010101" pitchFamily="66" charset="77"/>
              </a:rPr>
              <a:t> e da </a:t>
            </a:r>
            <a:r>
              <a:rPr lang="en-US" dirty="0" err="1">
                <a:latin typeface="Lucida Handwriting" panose="03010101010101010101" pitchFamily="66" charset="77"/>
              </a:rPr>
              <a:t>dedicação</a:t>
            </a:r>
            <a:r>
              <a:rPr lang="en-US" dirty="0">
                <a:latin typeface="Lucida Handwriting" panose="03010101010101010101" pitchFamily="66" charset="77"/>
              </a:rPr>
              <a:t> de </a:t>
            </a:r>
            <a:r>
              <a:rPr lang="en-US" dirty="0" err="1">
                <a:latin typeface="Lucida Handwriting" panose="03010101010101010101" pitchFamily="66" charset="77"/>
              </a:rPr>
              <a:t>todos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os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profissionais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envolvidos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nessa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missão</a:t>
            </a:r>
            <a:r>
              <a:rPr lang="en-US" dirty="0">
                <a:latin typeface="Lucida Handwriting" panose="03010101010101010101" pitchFamily="66" charset="77"/>
              </a:rPr>
              <a:t>.</a:t>
            </a:r>
          </a:p>
          <a:p>
            <a:endParaRPr lang="en-US" dirty="0">
              <a:latin typeface="Lucida Handwriting" panose="03010101010101010101" pitchFamily="66" charset="77"/>
            </a:endParaRPr>
          </a:p>
          <a:p>
            <a:r>
              <a:rPr lang="en-US" dirty="0" err="1">
                <a:latin typeface="Lucida Handwriting" panose="03010101010101010101" pitchFamily="66" charset="77"/>
              </a:rPr>
              <a:t>Encerramos</a:t>
            </a:r>
            <a:r>
              <a:rPr lang="en-US" dirty="0">
                <a:latin typeface="Lucida Handwriting" panose="03010101010101010101" pitchFamily="66" charset="77"/>
              </a:rPr>
              <a:t> com a </a:t>
            </a:r>
            <a:r>
              <a:rPr lang="en-US" dirty="0" err="1">
                <a:latin typeface="Lucida Handwriting" panose="03010101010101010101" pitchFamily="66" charset="77"/>
              </a:rPr>
              <a:t>certeza</a:t>
            </a:r>
            <a:r>
              <a:rPr lang="en-US" dirty="0">
                <a:latin typeface="Lucida Handwriting" panose="03010101010101010101" pitchFamily="66" charset="77"/>
              </a:rPr>
              <a:t> de </a:t>
            </a:r>
            <a:r>
              <a:rPr lang="en-US" dirty="0" err="1">
                <a:latin typeface="Lucida Handwriting" panose="03010101010101010101" pitchFamily="66" charset="77"/>
              </a:rPr>
              <a:t>que</a:t>
            </a:r>
            <a:r>
              <a:rPr lang="en-US" dirty="0">
                <a:latin typeface="Lucida Handwriting" panose="03010101010101010101" pitchFamily="66" charset="77"/>
              </a:rPr>
              <a:t> vale a </a:t>
            </a:r>
            <a:r>
              <a:rPr lang="en-US" dirty="0" err="1">
                <a:latin typeface="Lucida Handwriting" panose="03010101010101010101" pitchFamily="66" charset="77"/>
              </a:rPr>
              <a:t>pena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servir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ao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próximo</a:t>
            </a:r>
            <a:r>
              <a:rPr lang="en-US" dirty="0">
                <a:latin typeface="Lucida Handwriting" panose="03010101010101010101" pitchFamily="66" charset="77"/>
              </a:rPr>
              <a:t> com amor e </a:t>
            </a:r>
            <a:r>
              <a:rPr lang="en-US" dirty="0" err="1">
                <a:latin typeface="Lucida Handwriting" panose="03010101010101010101" pitchFamily="66" charset="77"/>
              </a:rPr>
              <a:t>dedicação</a:t>
            </a:r>
            <a:r>
              <a:rPr lang="en-US" dirty="0">
                <a:latin typeface="Lucida Handwriting" panose="03010101010101010101" pitchFamily="66" charset="77"/>
              </a:rPr>
              <a:t>. Amo o </a:t>
            </a:r>
            <a:r>
              <a:rPr lang="en-US" dirty="0" err="1">
                <a:latin typeface="Lucida Handwriting" panose="03010101010101010101" pitchFamily="66" charset="77"/>
              </a:rPr>
              <a:t>que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faço</a:t>
            </a:r>
            <a:r>
              <a:rPr lang="en-US" dirty="0">
                <a:latin typeface="Lucida Handwriting" panose="03010101010101010101" pitchFamily="66" charset="77"/>
              </a:rPr>
              <a:t>!  Minha </a:t>
            </a:r>
            <a:r>
              <a:rPr lang="en-US" dirty="0" err="1">
                <a:latin typeface="Lucida Handwriting" panose="03010101010101010101" pitchFamily="66" charset="77"/>
              </a:rPr>
              <a:t>Gratidão</a:t>
            </a:r>
            <a:r>
              <a:rPr lang="en-US" dirty="0">
                <a:latin typeface="Lucida Handwriting" panose="03010101010101010101" pitchFamily="66" charset="77"/>
              </a:rPr>
              <a:t> </a:t>
            </a:r>
            <a:r>
              <a:rPr lang="en-US" dirty="0" err="1">
                <a:latin typeface="Lucida Handwriting" panose="03010101010101010101" pitchFamily="66" charset="77"/>
              </a:rPr>
              <a:t>Dr.Vera</a:t>
            </a:r>
            <a:r>
              <a:rPr lang="en-US" dirty="0">
                <a:latin typeface="Lucida Handwriting" panose="03010101010101010101" pitchFamily="66" charset="77"/>
              </a:rPr>
              <a:t>”</a:t>
            </a:r>
          </a:p>
          <a:p>
            <a:endParaRPr lang="en-BR" sz="2000" dirty="0"/>
          </a:p>
          <a:p>
            <a:pPr algn="r"/>
            <a:r>
              <a:rPr lang="en-BR" sz="2000" dirty="0"/>
              <a:t>Profissional de Unidade Fluvial entrevistada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731E4-64FA-04F8-DB03-A67892392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0" y="1336430"/>
            <a:ext cx="2242039" cy="29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08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C3986-0CC8-61F6-4AC2-6614BE17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0E74EE8-9A7A-81E0-84E6-0E92F70A16B6}"/>
              </a:ext>
            </a:extLst>
          </p:cNvPr>
          <p:cNvSpPr/>
          <p:nvPr/>
        </p:nvSpPr>
        <p:spPr>
          <a:xfrm>
            <a:off x="-1" y="296212"/>
            <a:ext cx="12192001" cy="6265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074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6C9D3ACC-4EBB-34E9-4458-27B0ED5C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06"/>
            <a:ext cx="12192000" cy="69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DFF9DC0-56F6-02F6-600F-00B4C6978A85}"/>
              </a:ext>
            </a:extLst>
          </p:cNvPr>
          <p:cNvSpPr txBox="1"/>
          <p:nvPr/>
        </p:nvSpPr>
        <p:spPr>
          <a:xfrm>
            <a:off x="393687" y="3736224"/>
            <a:ext cx="8351728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1200"/>
              </a:spcAft>
            </a:pPr>
            <a:r>
              <a:rPr lang="pt-BR" sz="3600" i="0" u="none" strike="noStrike" dirty="0">
                <a:solidFill>
                  <a:schemeClr val="bg1"/>
                </a:solidFill>
                <a:effectLst/>
                <a:latin typeface="Barlow Semi Condensed Medium" panose="00000606000000000000" pitchFamily="2" charset="0"/>
              </a:rPr>
              <a:t>EIXO</a:t>
            </a:r>
          </a:p>
          <a:p>
            <a:pPr>
              <a:lnSpc>
                <a:spcPct val="113000"/>
              </a:lnSpc>
            </a:pPr>
            <a:r>
              <a:rPr lang="pt-BR" sz="4800" b="1" i="0" u="none" strike="noStrike" dirty="0">
                <a:solidFill>
                  <a:schemeClr val="bg1"/>
                </a:solidFill>
                <a:effectLst/>
                <a:latin typeface="Barlow Semi Condensed Medium" panose="00000606000000000000" pitchFamily="2" charset="0"/>
              </a:rPr>
              <a:t>ACESSO</a:t>
            </a:r>
            <a:endParaRPr lang="pt-BR" sz="4800" b="1" dirty="0">
              <a:solidFill>
                <a:schemeClr val="bg1"/>
              </a:solidFill>
              <a:latin typeface="Barlow Semi Condensed Medium" panose="00000606000000000000" pitchFamily="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A570472-C9E2-12B6-2505-CF44C3DF5EDD}"/>
              </a:ext>
            </a:extLst>
          </p:cNvPr>
          <p:cNvSpPr/>
          <p:nvPr/>
        </p:nvSpPr>
        <p:spPr>
          <a:xfrm>
            <a:off x="5751872" y="-59387"/>
            <a:ext cx="6435290" cy="697919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id="{C1DE30E0-F635-52E1-296F-2E824D939F1D}"/>
              </a:ext>
            </a:extLst>
          </p:cNvPr>
          <p:cNvSpPr txBox="1">
            <a:spLocks/>
          </p:cNvSpPr>
          <p:nvPr/>
        </p:nvSpPr>
        <p:spPr>
          <a:xfrm>
            <a:off x="5747033" y="1500370"/>
            <a:ext cx="5450053" cy="5292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50800" algn="l">
              <a:spcBef>
                <a:spcPts val="0"/>
              </a:spcBef>
              <a:buClr>
                <a:prstClr val="black"/>
              </a:buClr>
              <a:buSzPts val="2800"/>
              <a:defRPr/>
            </a:pPr>
            <a:r>
              <a:rPr lang="pt-BR" sz="2600" b="1" dirty="0">
                <a:solidFill>
                  <a:prstClr val="black"/>
                </a:solidFill>
                <a:latin typeface="Aptos" panose="02110004020202020204"/>
              </a:rPr>
              <a:t>Coordenação Geral</a:t>
            </a:r>
            <a:endParaRPr lang="pt-BR" dirty="0"/>
          </a:p>
          <a:p>
            <a:pPr marL="228600" indent="-50800" algn="l">
              <a:spcBef>
                <a:spcPts val="0"/>
              </a:spcBef>
              <a:buClr>
                <a:prstClr val="black"/>
              </a:buClr>
              <a:buSzPts val="2800"/>
              <a:defRPr/>
            </a:pPr>
            <a:endParaRPr lang="pt-BR" dirty="0">
              <a:solidFill>
                <a:prstClr val="black"/>
              </a:solidFill>
              <a:latin typeface="Aptos" panose="02110004020202020204"/>
            </a:endParaRPr>
          </a:p>
          <a:p>
            <a:pPr marL="228600" indent="-50800" algn="l">
              <a:spcBef>
                <a:spcPts val="0"/>
              </a:spcBef>
              <a:buClr>
                <a:prstClr val="black"/>
              </a:buClr>
              <a:buSzPts val="2800"/>
              <a:defRPr/>
            </a:pPr>
            <a:r>
              <a:rPr lang="pt-BR" sz="2000" dirty="0">
                <a:solidFill>
                  <a:prstClr val="black"/>
                </a:solidFill>
              </a:rPr>
              <a:t>Vera Lucia Luiza</a:t>
            </a:r>
          </a:p>
          <a:p>
            <a:pPr marL="228600" indent="-50800" algn="l">
              <a:spcBef>
                <a:spcPts val="0"/>
              </a:spcBef>
              <a:defRPr/>
            </a:pPr>
            <a:r>
              <a:rPr lang="pt-BR" sz="2000" dirty="0">
                <a:solidFill>
                  <a:prstClr val="black"/>
                </a:solidFill>
                <a:highlight>
                  <a:srgbClr val="FFFFFF"/>
                </a:highlight>
              </a:rPr>
              <a:t>📧</a:t>
            </a:r>
            <a:r>
              <a:rPr lang="pt-BR" sz="2000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vera.luiza@fiocruz.br</a:t>
            </a:r>
            <a:r>
              <a:rPr lang="pt-BR" sz="2000" dirty="0">
                <a:solidFill>
                  <a:prstClr val="black"/>
                </a:solidFill>
              </a:rPr>
              <a:t> </a:t>
            </a:r>
          </a:p>
          <a:p>
            <a:pPr marL="228600" indent="-50800" algn="l">
              <a:spcBef>
                <a:spcPts val="0"/>
              </a:spcBef>
              <a:defRPr/>
            </a:pPr>
            <a:r>
              <a:rPr lang="pt-BR" sz="2000" dirty="0">
                <a:solidFill>
                  <a:prstClr val="black"/>
                </a:solidFill>
                <a:highlight>
                  <a:srgbClr val="FFFFFF"/>
                </a:highlight>
              </a:rPr>
              <a:t>📞</a:t>
            </a:r>
            <a:r>
              <a:rPr lang="pt-BR" sz="2000" dirty="0">
                <a:solidFill>
                  <a:prstClr val="black"/>
                </a:solidFill>
              </a:rPr>
              <a:t>(21) 99399-9146</a:t>
            </a:r>
          </a:p>
          <a:p>
            <a:pPr marL="228600" indent="-50800" algn="l">
              <a:spcBef>
                <a:spcPts val="0"/>
              </a:spcBef>
              <a:buClr>
                <a:prstClr val="black"/>
              </a:buClr>
              <a:buSzPts val="2800"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buClr>
                <a:prstClr val="black"/>
              </a:buClr>
              <a:buSzPts val="2800"/>
              <a:defRPr/>
            </a:pPr>
            <a:r>
              <a:rPr lang="pt-BR" sz="2000" dirty="0">
                <a:solidFill>
                  <a:prstClr val="black"/>
                </a:solidFill>
              </a:rPr>
              <a:t>Mirna Barros Teixeira</a:t>
            </a:r>
          </a:p>
          <a:p>
            <a:pPr marL="228600" indent="-50800" algn="l">
              <a:spcBef>
                <a:spcPts val="0"/>
              </a:spcBef>
              <a:defRPr/>
            </a:pPr>
            <a:r>
              <a:rPr lang="pt-BR" sz="2000" dirty="0">
                <a:solidFill>
                  <a:prstClr val="black"/>
                </a:solidFill>
                <a:highlight>
                  <a:srgbClr val="FFFFFF"/>
                </a:highlight>
              </a:rPr>
              <a:t>📧</a:t>
            </a:r>
            <a:r>
              <a:rPr lang="pt-BR" sz="2000" dirty="0">
                <a:solidFill>
                  <a:prstClr val="black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mirna.teixeira@fiocruz.br</a:t>
            </a:r>
            <a:endParaRPr lang="pt-BR" sz="2000" dirty="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defRPr/>
            </a:pPr>
            <a:r>
              <a:rPr lang="pt-BR" sz="2000" dirty="0">
                <a:solidFill>
                  <a:prstClr val="black"/>
                </a:solidFill>
                <a:highlight>
                  <a:srgbClr val="FFFFFF"/>
                </a:highlight>
              </a:rPr>
              <a:t>📞</a:t>
            </a:r>
            <a:r>
              <a:rPr lang="pt-BR" sz="2000" dirty="0">
                <a:solidFill>
                  <a:prstClr val="black"/>
                </a:solidFill>
              </a:rPr>
              <a:t>(21) 99494-9593 </a:t>
            </a:r>
          </a:p>
          <a:p>
            <a:pPr marL="228600" indent="-50800" algn="l">
              <a:spcBef>
                <a:spcPts val="0"/>
              </a:spcBef>
              <a:buClr>
                <a:prstClr val="black"/>
              </a:buClr>
              <a:buSzPts val="2800"/>
              <a:defRPr/>
            </a:pPr>
            <a:endParaRPr lang="pt-BR" sz="2000" dirty="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buSzPts val="2800"/>
              <a:defRPr/>
            </a:pPr>
            <a:r>
              <a:rPr lang="pt-BR" sz="2000" dirty="0">
                <a:solidFill>
                  <a:prstClr val="black"/>
                </a:solidFill>
              </a:rPr>
              <a:t>Carla Rocha Pereira</a:t>
            </a:r>
          </a:p>
          <a:p>
            <a:pPr marL="228600" indent="-50800" algn="l">
              <a:spcBef>
                <a:spcPts val="0"/>
              </a:spcBef>
              <a:defRPr/>
            </a:pPr>
            <a:r>
              <a:rPr lang="pt-BR" sz="2000" dirty="0">
                <a:solidFill>
                  <a:prstClr val="black"/>
                </a:solidFill>
                <a:highlight>
                  <a:srgbClr val="FFFFFF"/>
                </a:highlight>
              </a:rPr>
              <a:t>📧</a:t>
            </a:r>
            <a:r>
              <a:rPr lang="pt-BR" sz="2000" dirty="0">
                <a:solidFill>
                  <a:prstClr val="black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carla.rpereira@fiocruz.br</a:t>
            </a:r>
            <a:endParaRPr lang="pt-BR" sz="2000" dirty="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defRPr/>
            </a:pPr>
            <a:r>
              <a:rPr lang="pt-BR" sz="2000" dirty="0">
                <a:solidFill>
                  <a:prstClr val="black"/>
                </a:solidFill>
                <a:highlight>
                  <a:srgbClr val="FFFFFF"/>
                </a:highlight>
              </a:rPr>
              <a:t>📞</a:t>
            </a:r>
            <a:r>
              <a:rPr lang="pt-BR" sz="2000" dirty="0">
                <a:solidFill>
                  <a:prstClr val="black"/>
                </a:solidFill>
              </a:rPr>
              <a:t>(21) 99818-2135</a:t>
            </a:r>
          </a:p>
          <a:p>
            <a:pPr marL="228600" indent="-50800" algn="l">
              <a:spcBef>
                <a:spcPts val="0"/>
              </a:spcBef>
              <a:buSzPts val="2800"/>
            </a:pPr>
            <a:endParaRPr lang="pt-BR" sz="1900" dirty="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buSzPts val="2800"/>
            </a:pPr>
            <a:endParaRPr lang="pt-BR" sz="1900" dirty="0">
              <a:solidFill>
                <a:prstClr val="black"/>
              </a:solidFill>
            </a:endParaRPr>
          </a:p>
          <a:p>
            <a:pPr marL="228600" indent="-50800" algn="l">
              <a:spcBef>
                <a:spcPts val="0"/>
              </a:spcBef>
              <a:buSzPts val="2800"/>
            </a:pPr>
            <a:endParaRPr lang="pt-BR" sz="2600" b="1" dirty="0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C608503-79BA-7A7B-A3FD-2F42A354477F}"/>
              </a:ext>
            </a:extLst>
          </p:cNvPr>
          <p:cNvSpPr txBox="1">
            <a:spLocks/>
          </p:cNvSpPr>
          <p:nvPr/>
        </p:nvSpPr>
        <p:spPr>
          <a:xfrm>
            <a:off x="7458141" y="289713"/>
            <a:ext cx="3022752" cy="8389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b="1"/>
              <a:t>Obrigada</a:t>
            </a:r>
          </a:p>
        </p:txBody>
      </p:sp>
      <p:pic>
        <p:nvPicPr>
          <p:cNvPr id="2" name="Picture 2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41266033-5A16-49AF-54A7-67BC8B2E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12" y="-41610"/>
            <a:ext cx="7048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93564D1F-C002-61FE-1B5C-92131AE06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091" y="6059815"/>
            <a:ext cx="2834649" cy="8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D1F56-A795-6F3F-DC64-7C9797EA0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17A0458-9608-A1E4-2220-4C58A61692DA}"/>
              </a:ext>
            </a:extLst>
          </p:cNvPr>
          <p:cNvSpPr/>
          <p:nvPr/>
        </p:nvSpPr>
        <p:spPr>
          <a:xfrm>
            <a:off x="-30273" y="161613"/>
            <a:ext cx="12192001" cy="6265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3074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3AC6853B-8C52-E25D-968A-D0A9B3D2C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68" y="0"/>
            <a:ext cx="3030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04D1C42-79C9-15C4-284C-6B82D2CBB0F2}"/>
              </a:ext>
            </a:extLst>
          </p:cNvPr>
          <p:cNvSpPr txBox="1"/>
          <p:nvPr/>
        </p:nvSpPr>
        <p:spPr>
          <a:xfrm>
            <a:off x="30272" y="2824791"/>
            <a:ext cx="8351728" cy="84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1200"/>
              </a:spcAft>
            </a:pPr>
            <a:r>
              <a:rPr lang="pt-BR" sz="4800" b="1">
                <a:solidFill>
                  <a:schemeClr val="bg1"/>
                </a:solidFill>
                <a:latin typeface="Barlow Semi Condensed Medium" panose="00000606000000000000" pitchFamily="2" charset="0"/>
              </a:rPr>
              <a:t>O</a:t>
            </a:r>
            <a:r>
              <a:rPr lang="pt-BR" sz="4800" b="1" i="0" u="none" strike="noStrike">
                <a:solidFill>
                  <a:schemeClr val="bg1"/>
                </a:solidFill>
                <a:effectLst/>
                <a:latin typeface="Barlow Semi Condensed Medium" panose="00000606000000000000" pitchFamily="2" charset="0"/>
              </a:rPr>
              <a:t>bjetivos</a:t>
            </a:r>
            <a:endParaRPr lang="pt-BR" sz="4800" b="1">
              <a:solidFill>
                <a:schemeClr val="bg1"/>
              </a:solidFill>
              <a:latin typeface="Barlow Semi Condensed Medium" panose="00000606000000000000" pitchFamily="2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53FAC3-71D3-2B2F-A00A-F6BCD4645D9B}"/>
              </a:ext>
            </a:extLst>
          </p:cNvPr>
          <p:cNvSpPr txBox="1">
            <a:spLocks/>
          </p:cNvSpPr>
          <p:nvPr/>
        </p:nvSpPr>
        <p:spPr>
          <a:xfrm>
            <a:off x="3199135" y="938266"/>
            <a:ext cx="3663462" cy="54889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pt-BR"/>
              <a:t>Analisar as barreiras e facilitadores de acesso à Atenção Primária à Saúde no SUS no Brasil com foco na oferta, na organização dos serviços e nas necessidades e demandas dos usuários, visando fornecer subsídios para a reorientação das políticas de saúde pública para um acesso mais efetivo e equânime.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2D9B6BF-6E61-457F-542C-5DEA05E89702}"/>
              </a:ext>
            </a:extLst>
          </p:cNvPr>
          <p:cNvSpPr txBox="1">
            <a:spLocks/>
          </p:cNvSpPr>
          <p:nvPr/>
        </p:nvSpPr>
        <p:spPr>
          <a:xfrm>
            <a:off x="6980128" y="938266"/>
            <a:ext cx="5181600" cy="548892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/>
              <a:t>Identificar as perspectivas mais utilizadas, métodos empregados e principais achados sobre acesso a APS no Brasil a partir da sistematização da literatura científica.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/>
              <a:t>Analisar os indicadores de acesso obtido e acesso efetivo a partir de bases de dados secundários.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/>
              <a:t>Analisar barreiras e facilitadores do acesso às ações da APS a partir das perspectivas de usuários e gestores, identificando convergências e divergências entre essas diferentes visões.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pt-BR"/>
              <a:t>Analisar as características organizacionais quanto ao acesso aos serviços da APS na perspectiva de profissionais de saúde.</a:t>
            </a:r>
          </a:p>
          <a:p>
            <a:pPr>
              <a:lnSpc>
                <a:spcPct val="120000"/>
              </a:lnSpc>
            </a:pPr>
            <a:endParaRPr lang="x-non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4D33ED-BA6C-9E33-5FED-8B2B850BFB9C}"/>
              </a:ext>
            </a:extLst>
          </p:cNvPr>
          <p:cNvSpPr txBox="1">
            <a:spLocks/>
          </p:cNvSpPr>
          <p:nvPr/>
        </p:nvSpPr>
        <p:spPr>
          <a:xfrm>
            <a:off x="6991851" y="180663"/>
            <a:ext cx="4788876" cy="762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1" i="0" u="none" strike="noStrike" cap="none">
                <a:solidFill>
                  <a:schemeClr val="dk1"/>
                </a:solidFill>
                <a:latin typeface="Berlin Sans FB Demi" panose="020E0602020502020306" pitchFamily="34" charset="77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/>
              <a:t>Específicos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7D72E8-3280-4F0B-C899-DDADB3F82D61}"/>
              </a:ext>
            </a:extLst>
          </p:cNvPr>
          <p:cNvSpPr txBox="1">
            <a:spLocks/>
          </p:cNvSpPr>
          <p:nvPr/>
        </p:nvSpPr>
        <p:spPr>
          <a:xfrm>
            <a:off x="3239001" y="161613"/>
            <a:ext cx="4788876" cy="762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1" i="0" u="none" strike="noStrike" cap="none">
                <a:solidFill>
                  <a:schemeClr val="dk1"/>
                </a:solidFill>
                <a:latin typeface="Berlin Sans FB Demi" panose="020E0602020502020306" pitchFamily="34" charset="77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/>
              <a:t>Geral</a:t>
            </a:r>
          </a:p>
        </p:txBody>
      </p:sp>
    </p:spTree>
    <p:extLst>
      <p:ext uri="{BB962C8B-B14F-4D97-AF65-F5344CB8AC3E}">
        <p14:creationId xmlns:p14="http://schemas.microsoft.com/office/powerpoint/2010/main" val="14746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1F482F7-992D-58E1-C612-B8D75DB56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9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C9E313-4356-DCDA-301E-F747EBF3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56" y="3504405"/>
            <a:ext cx="10515600" cy="1325563"/>
          </a:xfrm>
        </p:spPr>
        <p:txBody>
          <a:bodyPr/>
          <a:lstStyle/>
          <a:p>
            <a:r>
              <a:rPr lang="pt-BR" noProof="0">
                <a:solidFill>
                  <a:schemeClr val="bg1"/>
                </a:solidFill>
              </a:rPr>
              <a:t>Método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49518-ACAE-5624-00B7-E89C47178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39" y="2678840"/>
            <a:ext cx="7610927" cy="34237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noProof="0"/>
              <a:t>Método misto</a:t>
            </a:r>
          </a:p>
          <a:p>
            <a:pPr lvl="1"/>
            <a:r>
              <a:rPr lang="pt-BR" noProof="0"/>
              <a:t>Revisão de escopo</a:t>
            </a:r>
          </a:p>
          <a:p>
            <a:pPr lvl="1"/>
            <a:r>
              <a:rPr lang="pt-BR" noProof="0"/>
              <a:t>Bases secundárias (SIS e inquéritos)</a:t>
            </a:r>
          </a:p>
          <a:p>
            <a:pPr lvl="1"/>
            <a:r>
              <a:rPr lang="pt-BR" noProof="0"/>
              <a:t>Pesquisa de Campo: </a:t>
            </a:r>
          </a:p>
          <a:p>
            <a:pPr lvl="2"/>
            <a:r>
              <a:rPr lang="pt-BR" noProof="0"/>
              <a:t>Casos múltiplos</a:t>
            </a:r>
          </a:p>
          <a:p>
            <a:pPr lvl="2"/>
            <a:r>
              <a:rPr lang="pt-BR" noProof="0"/>
              <a:t>Técnica de coleta de dados qualitativa e </a:t>
            </a:r>
            <a:r>
              <a:rPr lang="pt-BR" noProof="0" err="1"/>
              <a:t>PCATools</a:t>
            </a:r>
            <a:endParaRPr lang="pt-BR" noProof="0"/>
          </a:p>
          <a:p>
            <a:pPr marL="228600" lvl="1">
              <a:spcBef>
                <a:spcPts val="1000"/>
              </a:spcBef>
            </a:pPr>
            <a:r>
              <a:rPr lang="pt-BR" sz="2800" noProof="0"/>
              <a:t>Matriz de informação</a:t>
            </a:r>
          </a:p>
          <a:p>
            <a:pPr marL="228600" lvl="1">
              <a:spcBef>
                <a:spcPts val="1000"/>
              </a:spcBef>
            </a:pPr>
            <a:endParaRPr lang="pt-BR" sz="2800" noProof="0"/>
          </a:p>
          <a:p>
            <a:pPr lvl="1"/>
            <a:endParaRPr lang="pt-BR" noProof="0"/>
          </a:p>
        </p:txBody>
      </p:sp>
      <p:pic>
        <p:nvPicPr>
          <p:cNvPr id="2050" name="Picture 2" descr="método – Projeto Acadêmico">
            <a:extLst>
              <a:ext uri="{FF2B5EF4-FFF2-40B4-BE49-F238E27FC236}">
                <a16:creationId xmlns:a16="http://schemas.microsoft.com/office/drawing/2014/main" id="{93DD549A-9B5E-F181-6FEC-6B90BA70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45" y="473808"/>
            <a:ext cx="5515155" cy="19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83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32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8006-67AC-B338-0D1E-DFB96FBD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665" y="-45901"/>
            <a:ext cx="9772135" cy="1325563"/>
          </a:xfrm>
        </p:spPr>
        <p:txBody>
          <a:bodyPr/>
          <a:lstStyle/>
          <a:p>
            <a:r>
              <a:rPr lang="pt-BR" noProof="0">
                <a:latin typeface="+mn-lt"/>
              </a:rPr>
              <a:t>Modelo conceitual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2C0CA-39EC-D9D8-4768-9F9D42050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08" y="1120980"/>
            <a:ext cx="3424984" cy="720938"/>
          </a:xfrm>
          <a:prstGeom prst="homePlate">
            <a:avLst/>
          </a:prstGeo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noProof="0">
                <a:ln>
                  <a:solidFill>
                    <a:sysClr val="windowText" lastClr="000000"/>
                  </a:solidFill>
                </a:ln>
              </a:rPr>
              <a:t>Acesso em saúde : definição adotada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B65B9-39B8-EBB7-46A9-1C4CECDCBA35}"/>
              </a:ext>
            </a:extLst>
          </p:cNvPr>
          <p:cNvSpPr txBox="1"/>
          <p:nvPr/>
        </p:nvSpPr>
        <p:spPr>
          <a:xfrm>
            <a:off x="838200" y="2336800"/>
            <a:ext cx="3463345" cy="924603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800" b="1" noProof="0"/>
              <a:t>Modelo conceitual </a:t>
            </a:r>
            <a:r>
              <a:rPr lang="pt-BR" sz="1800" noProof="0"/>
              <a:t>de acesso em saúde de </a:t>
            </a:r>
            <a:r>
              <a:rPr lang="pt-BR" sz="1800" noProof="0" err="1"/>
              <a:t>Levesque</a:t>
            </a:r>
            <a:r>
              <a:rPr lang="pt-BR" sz="1800" noProof="0"/>
              <a:t> et al., 2013</a:t>
            </a:r>
            <a:endParaRPr lang="pt-BR" noProof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5238C4-EA4A-0E2D-999F-DC6EFC2BDCE0}"/>
              </a:ext>
            </a:extLst>
          </p:cNvPr>
          <p:cNvSpPr txBox="1">
            <a:spLocks/>
          </p:cNvSpPr>
          <p:nvPr/>
        </p:nvSpPr>
        <p:spPr>
          <a:xfrm>
            <a:off x="418611" y="4623892"/>
            <a:ext cx="3424984" cy="1812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noProof="0"/>
              <a:t>Aspectos transversais</a:t>
            </a:r>
          </a:p>
          <a:p>
            <a:pPr lvl="1"/>
            <a:r>
              <a:rPr lang="pt-BR" sz="2000" noProof="0"/>
              <a:t>Território</a:t>
            </a:r>
          </a:p>
          <a:p>
            <a:pPr lvl="1"/>
            <a:r>
              <a:rPr lang="pt-BR" sz="2000" noProof="0"/>
              <a:t>Acolhimento</a:t>
            </a:r>
          </a:p>
          <a:p>
            <a:pPr lvl="1"/>
            <a:r>
              <a:rPr lang="pt-BR" sz="2000" noProof="0"/>
              <a:t>Políticas de equidade</a:t>
            </a:r>
          </a:p>
          <a:p>
            <a:pPr lvl="1"/>
            <a:r>
              <a:rPr lang="pt-BR" sz="2000" noProof="0"/>
              <a:t>Desafios da APS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BA14B5-3979-EE7B-962B-AFB040F29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50911"/>
            <a:ext cx="3145390" cy="1271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967DFA-65CB-B5C1-78E7-9DBA274DEDFC}"/>
              </a:ext>
            </a:extLst>
          </p:cNvPr>
          <p:cNvSpPr txBox="1"/>
          <p:nvPr/>
        </p:nvSpPr>
        <p:spPr>
          <a:xfrm>
            <a:off x="3028682" y="4112666"/>
            <a:ext cx="6181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noProof="0"/>
              <a:t>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F0078-52F0-1B16-7F8D-E9A5407F3E2B}"/>
              </a:ext>
            </a:extLst>
          </p:cNvPr>
          <p:cNvSpPr txBox="1"/>
          <p:nvPr/>
        </p:nvSpPr>
        <p:spPr>
          <a:xfrm>
            <a:off x="4263184" y="919105"/>
            <a:ext cx="7890455" cy="10772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600" noProof="0" dirty="0"/>
              <a:t>“a possibilidade de identificar as necessidades de saúde, buscar serviços de saúde, alcançar os recursos de saúde, obter ou utilizar os serviços de saúde e realmente receber serviços adequados às necessidades de cuidados” (</a:t>
            </a:r>
            <a:r>
              <a:rPr lang="pt-BR" sz="1600" noProof="0" dirty="0" err="1"/>
              <a:t>Levesque</a:t>
            </a:r>
            <a:r>
              <a:rPr lang="pt-BR" sz="1600" noProof="0" dirty="0"/>
              <a:t>; Harris; Russell, 2013, p. 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02C65D-BE27-7371-4BCF-AD0442AD6DAB}"/>
              </a:ext>
            </a:extLst>
          </p:cNvPr>
          <p:cNvSpPr txBox="1"/>
          <p:nvPr/>
        </p:nvSpPr>
        <p:spPr>
          <a:xfrm>
            <a:off x="4322211" y="6115726"/>
            <a:ext cx="184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S</a:t>
            </a:r>
            <a:r>
              <a:rPr lang="x-none" sz="1400" b="1">
                <a:solidFill>
                  <a:srgbClr val="FF0000"/>
                </a:solidFill>
              </a:rPr>
              <a:t>abe da existência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8D6F0F-6FF1-55B4-FF8B-09246FF470E0}"/>
              </a:ext>
            </a:extLst>
          </p:cNvPr>
          <p:cNvSpPr txBox="1"/>
          <p:nvPr/>
        </p:nvSpPr>
        <p:spPr>
          <a:xfrm>
            <a:off x="5720912" y="6113836"/>
            <a:ext cx="184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rgbClr val="FF0000"/>
                </a:solidFill>
              </a:rPr>
              <a:t>Aceita</a:t>
            </a:r>
            <a:r>
              <a:rPr lang="en-US" sz="1400" b="1">
                <a:solidFill>
                  <a:srgbClr val="FF0000"/>
                </a:solidFill>
              </a:rPr>
              <a:t> usar</a:t>
            </a:r>
            <a:endParaRPr lang="x-none" sz="1400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A6C5C5-FEBD-6171-E891-8F84CA365177}"/>
              </a:ext>
            </a:extLst>
          </p:cNvPr>
          <p:cNvSpPr txBox="1"/>
          <p:nvPr/>
        </p:nvSpPr>
        <p:spPr>
          <a:xfrm>
            <a:off x="9722745" y="6089560"/>
            <a:ext cx="2191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rgbClr val="FF0000"/>
                </a:solidFill>
              </a:rPr>
              <a:t>Atende</a:t>
            </a:r>
            <a:r>
              <a:rPr lang="en-US" sz="1400" b="1">
                <a:solidFill>
                  <a:srgbClr val="FF0000"/>
                </a:solidFill>
              </a:rPr>
              <a:t> à </a:t>
            </a:r>
            <a:r>
              <a:rPr lang="en-US" sz="1400" b="1" err="1">
                <a:solidFill>
                  <a:srgbClr val="FF0000"/>
                </a:solidFill>
              </a:rPr>
              <a:t>necessidade</a:t>
            </a:r>
            <a:endParaRPr lang="x-none" sz="1400" b="1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B6AE52-E9BB-E781-8BD4-0521997B2CF1}"/>
              </a:ext>
            </a:extLst>
          </p:cNvPr>
          <p:cNvSpPr txBox="1"/>
          <p:nvPr/>
        </p:nvSpPr>
        <p:spPr>
          <a:xfrm>
            <a:off x="7403959" y="6117383"/>
            <a:ext cx="2102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rgbClr val="FF0000"/>
                </a:solidFill>
              </a:rPr>
              <a:t>É</a:t>
            </a:r>
            <a:r>
              <a:rPr lang="x-none" sz="1400" b="1">
                <a:solidFill>
                  <a:srgbClr val="FF0000"/>
                </a:solidFill>
              </a:rPr>
              <a:t> comodo e confortável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53406-B5F4-5536-377E-FE01D8A6A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239" y="2057047"/>
            <a:ext cx="7772400" cy="38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56D8-0D7B-195A-8059-AB49EDA1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850"/>
            <a:ext cx="10515600" cy="399646"/>
          </a:xfrm>
        </p:spPr>
        <p:txBody>
          <a:bodyPr>
            <a:normAutofit fontScale="90000"/>
          </a:bodyPr>
          <a:lstStyle/>
          <a:p>
            <a:r>
              <a:rPr lang="x-none" sz="3600">
                <a:latin typeface="+mn-lt"/>
              </a:rPr>
              <a:t>Matriz de informação</a:t>
            </a: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705891"/>
              </p:ext>
            </p:extLst>
          </p:nvPr>
        </p:nvGraphicFramePr>
        <p:xfrm>
          <a:off x="1117600" y="753684"/>
          <a:ext cx="885825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318500" imgH="5473700" progId="Excel.Sheet.12">
                  <p:embed/>
                </p:oleObj>
              </mc:Choice>
              <mc:Fallback>
                <p:oleObj name="Worksheet" r:id="rId2" imgW="8318500" imgH="5473700" progId="Excel.Sheet.12">
                  <p:embed/>
                  <p:pic>
                    <p:nvPicPr>
                      <p:cNvPr id="7" name="Objeto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7600" y="753684"/>
                        <a:ext cx="885825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439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A269-3CEA-6FD5-8F24-745F990F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67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x-none">
                <a:latin typeface="+mn-lt"/>
              </a:rPr>
              <a:t>Matriz de informação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D6C755-8786-15F1-E31E-9379357E2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046896"/>
              </p:ext>
            </p:extLst>
          </p:nvPr>
        </p:nvGraphicFramePr>
        <p:xfrm>
          <a:off x="454802" y="1465897"/>
          <a:ext cx="11418330" cy="3926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940">
                  <a:extLst>
                    <a:ext uri="{9D8B030D-6E8A-4147-A177-3AD203B41FA5}">
                      <a16:colId xmlns:a16="http://schemas.microsoft.com/office/drawing/2014/main" val="3878234067"/>
                    </a:ext>
                  </a:extLst>
                </a:gridCol>
                <a:gridCol w="1725283">
                  <a:extLst>
                    <a:ext uri="{9D8B030D-6E8A-4147-A177-3AD203B41FA5}">
                      <a16:colId xmlns:a16="http://schemas.microsoft.com/office/drawing/2014/main" val="1821843401"/>
                    </a:ext>
                  </a:extLst>
                </a:gridCol>
                <a:gridCol w="785809">
                  <a:extLst>
                    <a:ext uri="{9D8B030D-6E8A-4147-A177-3AD203B41FA5}">
                      <a16:colId xmlns:a16="http://schemas.microsoft.com/office/drawing/2014/main" val="2482497063"/>
                    </a:ext>
                  </a:extLst>
                </a:gridCol>
                <a:gridCol w="3078825">
                  <a:extLst>
                    <a:ext uri="{9D8B030D-6E8A-4147-A177-3AD203B41FA5}">
                      <a16:colId xmlns:a16="http://schemas.microsoft.com/office/drawing/2014/main" val="1524097527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2892571834"/>
                    </a:ext>
                  </a:extLst>
                </a:gridCol>
                <a:gridCol w="1656272">
                  <a:extLst>
                    <a:ext uri="{9D8B030D-6E8A-4147-A177-3AD203B41FA5}">
                      <a16:colId xmlns:a16="http://schemas.microsoft.com/office/drawing/2014/main" val="1376487806"/>
                    </a:ext>
                  </a:extLst>
                </a:gridCol>
                <a:gridCol w="689158">
                  <a:extLst>
                    <a:ext uri="{9D8B030D-6E8A-4147-A177-3AD203B41FA5}">
                      <a16:colId xmlns:a16="http://schemas.microsoft.com/office/drawing/2014/main" val="331224194"/>
                    </a:ext>
                  </a:extLst>
                </a:gridCol>
                <a:gridCol w="1550666">
                  <a:extLst>
                    <a:ext uri="{9D8B030D-6E8A-4147-A177-3AD203B41FA5}">
                      <a16:colId xmlns:a16="http://schemas.microsoft.com/office/drawing/2014/main" val="4088929880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Perspectiva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Dimensão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CodInd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Indicadores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Quali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Entrevistados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Quanti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Quanti_fonte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261509"/>
                  </a:ext>
                </a:extLst>
              </a:tr>
              <a:tr h="215900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Oferta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1) Acessibilidade percebida (approachability)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O1.1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Qualidade da informação: a SMS tem site, explica o fluxo de atendimento, quais as unidades  de saúde, sua população adstrita e a estratégia de comunicação e linguagem são adequados a diferentes populações (classe média, idosos, PCD, outros grupos vunerabilizados). Como os serviços identificação as necessidades (busca ativa)?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s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Busca nos sites</a:t>
                      </a:r>
                      <a:br>
                        <a:rPr lang="x-none" sz="1600" u="none" strike="noStrike">
                          <a:effectLst/>
                          <a:latin typeface="+mn-lt"/>
                        </a:rPr>
                      </a:br>
                      <a:r>
                        <a:rPr lang="x-none" sz="1600" u="none" strike="noStrike">
                          <a:effectLst/>
                          <a:latin typeface="+mn-lt"/>
                        </a:rPr>
                        <a:t>Gestão Municipal</a:t>
                      </a:r>
                      <a:br>
                        <a:rPr lang="x-none" sz="1600" u="none" strike="noStrike">
                          <a:effectLst/>
                          <a:latin typeface="+mn-lt"/>
                        </a:rPr>
                      </a:br>
                      <a:r>
                        <a:rPr lang="x-none" sz="1600" u="none" strike="noStrike">
                          <a:effectLst/>
                          <a:latin typeface="+mn-lt"/>
                        </a:rPr>
                        <a:t>Gerente de UBS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s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CensoUBS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990021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b="1" u="none" strike="noStrike">
                          <a:effectLst/>
                          <a:latin typeface="+mn-lt"/>
                        </a:rPr>
                        <a:t>Demanda</a:t>
                      </a:r>
                      <a:endParaRPr lang="x-non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1) Habilidade de perceber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D1.1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D1.1 Usuários dos diferentes grupos sabem quais serviços oferecidos na unidade e horários de funcionamento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s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Usuarios</a:t>
                      </a:r>
                      <a:br>
                        <a:rPr lang="x-none" sz="1600" u="none" strike="noStrike">
                          <a:effectLst/>
                          <a:latin typeface="+mn-lt"/>
                        </a:rPr>
                      </a:br>
                      <a:r>
                        <a:rPr lang="x-none" sz="1600" u="none" strike="noStrike">
                          <a:effectLst/>
                          <a:latin typeface="+mn-lt"/>
                        </a:rPr>
                        <a:t>Rep. Usuarios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s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x-none" sz="1600" u="none" strike="noStrike">
                          <a:effectLst/>
                          <a:latin typeface="+mn-lt"/>
                        </a:rPr>
                        <a:t>PMAQ III</a:t>
                      </a:r>
                      <a:endParaRPr lang="x-non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815432"/>
                  </a:ext>
                </a:extLst>
              </a:tr>
            </a:tbl>
          </a:graphicData>
        </a:graphic>
      </p:graphicFrame>
      <p:pic>
        <p:nvPicPr>
          <p:cNvPr id="6" name="Imagem 1">
            <a:extLst>
              <a:ext uri="{FF2B5EF4-FFF2-40B4-BE49-F238E27FC236}">
                <a16:creationId xmlns:a16="http://schemas.microsoft.com/office/drawing/2014/main" id="{40324A8A-3C4A-7342-AC83-FBD1DB1B8888}"/>
              </a:ext>
              <a:ext uri="{147F2762-F138-4A5C-976F-8EAC2B608ADB}">
                <a16:predDERef xmlns:a16="http://schemas.microsoft.com/office/drawing/2014/main" pred="{589538ED-F03F-5A60-1C76-488C079DA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25" y="1781175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10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35A22-07EA-4570-0F79-5ECC3F48C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810A2FCF-DCEF-D114-7D40-6498BE64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9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69186-686C-8135-C0B1-1A87719D0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31" y="2399825"/>
            <a:ext cx="3220114" cy="1325563"/>
          </a:xfrm>
        </p:spPr>
        <p:txBody>
          <a:bodyPr>
            <a:normAutofit fontScale="90000"/>
          </a:bodyPr>
          <a:lstStyle/>
          <a:p>
            <a:r>
              <a:rPr lang="pt-BR">
                <a:solidFill>
                  <a:schemeClr val="bg1"/>
                </a:solidFill>
              </a:rPr>
              <a:t>Desfechos do acesso a APS</a:t>
            </a:r>
            <a:endParaRPr lang="pt-BR" noProof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A7857-D892-A43D-3B5B-8D7DEF772C4E}"/>
              </a:ext>
            </a:extLst>
          </p:cNvPr>
          <p:cNvSpPr txBox="1"/>
          <p:nvPr/>
        </p:nvSpPr>
        <p:spPr>
          <a:xfrm>
            <a:off x="3878846" y="297340"/>
            <a:ext cx="813528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Internação por ICSAPS aguda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Mortalidade por CSAPS aguda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Resolutividade (expressa pela repetição da procura de serviços de APS pelo menos motivo)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Média diária de atendimento individual por eSF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Média diária de atendimento odontológico por eSB(O3.3)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Média diária de VD/eSF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Média de consultas por pessoas cadastradas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Média de consultas odontológica por pessoas cadastradas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Média de</a:t>
            </a:r>
            <a:r>
              <a:rPr lang="pt-BR" sz="2000" dirty="0"/>
              <a:t> </a:t>
            </a:r>
            <a:r>
              <a:rPr lang="x-none" sz="2000"/>
              <a:t>VD por pessoas cadastradas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Média diária de atendimentos individual e odontológicos por eCR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Proporção de quem conseguiu atendimento na APS entre os que procuraram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índice de Progresso Social 2024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x-none" sz="2000"/>
              <a:t>Indice Básico de Saúde e Nutrição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45494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6155a2-5030-4310-b0f9-a30ae48e6a80" xsi:nil="true"/>
    <lcf76f155ced4ddcb4097134ff3c332f xmlns="7a1cf788-e310-455b-b535-4759ae70cc8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9E7E0C68C3CF429B1EB15E31045682" ma:contentTypeVersion="13" ma:contentTypeDescription="Create a new document." ma:contentTypeScope="" ma:versionID="92f24c6d6293c17dd1d7b9d18238147a">
  <xsd:schema xmlns:xsd="http://www.w3.org/2001/XMLSchema" xmlns:xs="http://www.w3.org/2001/XMLSchema" xmlns:p="http://schemas.microsoft.com/office/2006/metadata/properties" xmlns:ns2="7a1cf788-e310-455b-b535-4759ae70cc8d" xmlns:ns3="6d6155a2-5030-4310-b0f9-a30ae48e6a80" targetNamespace="http://schemas.microsoft.com/office/2006/metadata/properties" ma:root="true" ma:fieldsID="5e04070c85fc73f3f74e942e379022ec" ns2:_="" ns3:_="">
    <xsd:import namespace="7a1cf788-e310-455b-b535-4759ae70cc8d"/>
    <xsd:import namespace="6d6155a2-5030-4310-b0f9-a30ae48e6a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cf788-e310-455b-b535-4759ae70c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43de60c-575b-4c62-9f62-591ff79d3e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155a2-5030-4310-b0f9-a30ae48e6a8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9067eeb-342f-4100-8052-1bf092946aec}" ma:internalName="TaxCatchAll" ma:showField="CatchAllData" ma:web="6d6155a2-5030-4310-b0f9-a30ae48e6a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166A7B-9508-4AA0-9B90-0162ED03F1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197364-A8AF-44A5-B6DF-2DE76E809E52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6d6155a2-5030-4310-b0f9-a30ae48e6a80"/>
    <ds:schemaRef ds:uri="7a1cf788-e310-455b-b535-4759ae70cc8d"/>
  </ds:schemaRefs>
</ds:datastoreItem>
</file>

<file path=customXml/itemProps3.xml><?xml version="1.0" encoding="utf-8"?>
<ds:datastoreItem xmlns:ds="http://schemas.openxmlformats.org/officeDocument/2006/customXml" ds:itemID="{2DF9D8CB-D227-4249-9427-A4AF32F96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1cf788-e310-455b-b535-4759ae70cc8d"/>
    <ds:schemaRef ds:uri="6d6155a2-5030-4310-b0f9-a30ae48e6a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3261</Words>
  <Application>Microsoft Macintosh PowerPoint</Application>
  <PresentationFormat>Widescreen</PresentationFormat>
  <Paragraphs>560</Paragraphs>
  <Slides>34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Abadi</vt:lpstr>
      <vt:lpstr>Aptos</vt:lpstr>
      <vt:lpstr>Aptos Display</vt:lpstr>
      <vt:lpstr>Aptos Narrow</vt:lpstr>
      <vt:lpstr>Arial</vt:lpstr>
      <vt:lpstr>Barlow Semi Condensed Medium</vt:lpstr>
      <vt:lpstr>Berlin Sans FB</vt:lpstr>
      <vt:lpstr>Calibri</vt:lpstr>
      <vt:lpstr>Courier New</vt:lpstr>
      <vt:lpstr>Lucida Handwriting</vt:lpstr>
      <vt:lpstr>Times New Roman</vt:lpstr>
      <vt:lpstr>Trebuchet MS</vt:lpstr>
      <vt:lpstr>Wingdings</vt:lpstr>
      <vt:lpstr>Tema do Office</vt:lpstr>
      <vt:lpstr>Worksheet</vt:lpstr>
      <vt:lpstr>Barreiras e Facilitadores do Acesso aos Serviços de APS do SUS no Brasil:  Perspectivas Organizacionais e Demandas dos Usuário </vt:lpstr>
      <vt:lpstr>Conteúdo</vt:lpstr>
      <vt:lpstr>Equipe e atividades</vt:lpstr>
      <vt:lpstr>PowerPoint Presentation</vt:lpstr>
      <vt:lpstr>Método</vt:lpstr>
      <vt:lpstr>Modelo conceitual</vt:lpstr>
      <vt:lpstr>Matriz de informação</vt:lpstr>
      <vt:lpstr>Matriz de informação</vt:lpstr>
      <vt:lpstr>Desfechos do acesso a APS</vt:lpstr>
      <vt:lpstr>Índice de Progresso Social (IPS) </vt:lpstr>
      <vt:lpstr>Desfecho: Índice de Progresso Social (IPS) </vt:lpstr>
      <vt:lpstr>PowerPoint Presentation</vt:lpstr>
      <vt:lpstr>Bases secundárias</vt:lpstr>
      <vt:lpstr>Indicadores – SISAB 2024 (caracterização)</vt:lpstr>
      <vt:lpstr>Indicadores – SISAB 2024 (caracterização)</vt:lpstr>
      <vt:lpstr>Indicadores – SISAB e CNES 2024 (oferta)</vt:lpstr>
      <vt:lpstr>O problema da série histórica de cobertura da APS</vt:lpstr>
      <vt:lpstr>Indicadores acesso PROADESS</vt:lpstr>
      <vt:lpstr>Indicadores de acesso selecionados da Pesquisa Nacional de Saúde 2019</vt:lpstr>
      <vt:lpstr>Indicadores – PMAQ 2017 módulo III</vt:lpstr>
      <vt:lpstr>Coleta de campo</vt:lpstr>
      <vt:lpstr>PowerPoint Presentation</vt:lpstr>
      <vt:lpstr>PowerPoint Presentation</vt:lpstr>
      <vt:lpstr>PowerPoint Presentation</vt:lpstr>
      <vt:lpstr>Etapas da análise qualitativa</vt:lpstr>
      <vt:lpstr>PowerPoint Presentation</vt:lpstr>
      <vt:lpstr>Resultados parciais - PCATool</vt:lpstr>
      <vt:lpstr>PowerPoint Presentation</vt:lpstr>
      <vt:lpstr>PowerPoint Presentation</vt:lpstr>
      <vt:lpstr>Resultados e produtos esperados</vt:lpstr>
      <vt:lpstr>Lições (preliminares) aprendidas</vt:lpstr>
      <vt:lpstr>Próximos passos (etapas críticas)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Barreiras e Facilitadores do Acesso aos Serviços de APS do SUS no Brasil:  Perspectivas Organizacionais e Demandas dos Usuário </dc:title>
  <dc:creator>Carlos Fernando Reis da Costa</dc:creator>
  <cp:lastModifiedBy>Coment</cp:lastModifiedBy>
  <cp:revision>1</cp:revision>
  <dcterms:created xsi:type="dcterms:W3CDTF">2025-05-19T19:17:55Z</dcterms:created>
  <dcterms:modified xsi:type="dcterms:W3CDTF">2026-06-09T10:20:02Z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0x010100F29E7E0C68C3CF429B1EB15E31045682</vt:lpwstr>
  </property>
  <property fmtid="{D5CDD505-2E9C-101B-9397-08002B2CF9AE}" pid="3" name="MediaServiceImageTags">
    <vt:lpwstr/>
  </property>
</Properties>
</file>